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60" r:id="rId2"/>
    <p:sldId id="259" r:id="rId3"/>
    <p:sldId id="261" r:id="rId4"/>
    <p:sldId id="262" r:id="rId5"/>
    <p:sldId id="268" r:id="rId6"/>
    <p:sldId id="269" r:id="rId7"/>
    <p:sldId id="264" r:id="rId8"/>
    <p:sldId id="265" r:id="rId9"/>
    <p:sldId id="266" r:id="rId1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324863"/>
        </a:solidFill>
        <a:effectLst/>
        <a:uFillTx/>
        <a:latin typeface="Palatino"/>
        <a:ea typeface="Palatino"/>
        <a:cs typeface="Palatino"/>
        <a:sym typeface="Palatino"/>
      </a:defRPr>
    </a:lvl1pPr>
    <a:lvl2pPr marL="0" marR="0" indent="0" algn="ctr" defTabSz="8255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324863"/>
        </a:solidFill>
        <a:effectLst/>
        <a:uFillTx/>
        <a:latin typeface="Palatino"/>
        <a:ea typeface="Palatino"/>
        <a:cs typeface="Palatino"/>
        <a:sym typeface="Palatino"/>
      </a:defRPr>
    </a:lvl2pPr>
    <a:lvl3pPr marL="0" marR="0" indent="0" algn="ctr" defTabSz="8255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324863"/>
        </a:solidFill>
        <a:effectLst/>
        <a:uFillTx/>
        <a:latin typeface="Palatino"/>
        <a:ea typeface="Palatino"/>
        <a:cs typeface="Palatino"/>
        <a:sym typeface="Palatino"/>
      </a:defRPr>
    </a:lvl3pPr>
    <a:lvl4pPr marL="0" marR="0" indent="0" algn="ctr" defTabSz="8255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324863"/>
        </a:solidFill>
        <a:effectLst/>
        <a:uFillTx/>
        <a:latin typeface="Palatino"/>
        <a:ea typeface="Palatino"/>
        <a:cs typeface="Palatino"/>
        <a:sym typeface="Palatino"/>
      </a:defRPr>
    </a:lvl4pPr>
    <a:lvl5pPr marL="0" marR="0" indent="0" algn="ctr" defTabSz="8255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324863"/>
        </a:solidFill>
        <a:effectLst/>
        <a:uFillTx/>
        <a:latin typeface="Palatino"/>
        <a:ea typeface="Palatino"/>
        <a:cs typeface="Palatino"/>
        <a:sym typeface="Palatino"/>
      </a:defRPr>
    </a:lvl5pPr>
    <a:lvl6pPr marL="0" marR="0" indent="0" algn="ctr" defTabSz="8255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324863"/>
        </a:solidFill>
        <a:effectLst/>
        <a:uFillTx/>
        <a:latin typeface="Palatino"/>
        <a:ea typeface="Palatino"/>
        <a:cs typeface="Palatino"/>
        <a:sym typeface="Palatino"/>
      </a:defRPr>
    </a:lvl6pPr>
    <a:lvl7pPr marL="0" marR="0" indent="0" algn="ctr" defTabSz="8255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324863"/>
        </a:solidFill>
        <a:effectLst/>
        <a:uFillTx/>
        <a:latin typeface="Palatino"/>
        <a:ea typeface="Palatino"/>
        <a:cs typeface="Palatino"/>
        <a:sym typeface="Palatino"/>
      </a:defRPr>
    </a:lvl7pPr>
    <a:lvl8pPr marL="0" marR="0" indent="0" algn="ctr" defTabSz="8255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324863"/>
        </a:solidFill>
        <a:effectLst/>
        <a:uFillTx/>
        <a:latin typeface="Palatino"/>
        <a:ea typeface="Palatino"/>
        <a:cs typeface="Palatino"/>
        <a:sym typeface="Palatino"/>
      </a:defRPr>
    </a:lvl8pPr>
    <a:lvl9pPr marL="0" marR="0" indent="0" algn="ctr" defTabSz="8255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324863"/>
        </a:solidFill>
        <a:effectLst/>
        <a:uFillTx/>
        <a:latin typeface="Palatino"/>
        <a:ea typeface="Palatino"/>
        <a:cs typeface="Palatino"/>
        <a:sym typeface="Palatino"/>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615F5C"/>
      </a:tcTxStyle>
      <a:tcStyle>
        <a:tcBdr>
          <a:left>
            <a:ln w="12700" cap="flat">
              <a:solidFill>
                <a:srgbClr val="7695B6"/>
              </a:solidFill>
              <a:prstDash val="solid"/>
              <a:miter lim="400000"/>
            </a:ln>
          </a:left>
          <a:right>
            <a:ln w="12700" cap="flat">
              <a:solidFill>
                <a:srgbClr val="7695B6"/>
              </a:solidFill>
              <a:prstDash val="solid"/>
              <a:miter lim="400000"/>
            </a:ln>
          </a:right>
          <a:top>
            <a:ln w="12700" cap="flat">
              <a:solidFill>
                <a:srgbClr val="7695B6"/>
              </a:solidFill>
              <a:prstDash val="solid"/>
              <a:miter lim="400000"/>
            </a:ln>
          </a:top>
          <a:bottom>
            <a:ln w="12700" cap="flat">
              <a:solidFill>
                <a:srgbClr val="7695B6"/>
              </a:solidFill>
              <a:prstDash val="solid"/>
              <a:miter lim="400000"/>
            </a:ln>
          </a:bottom>
          <a:insideH>
            <a:ln w="12700" cap="flat">
              <a:solidFill>
                <a:srgbClr val="7695B6"/>
              </a:solidFill>
              <a:prstDash val="solid"/>
              <a:miter lim="400000"/>
            </a:ln>
          </a:insideH>
          <a:insideV>
            <a:ln w="12700" cap="flat">
              <a:solidFill>
                <a:srgbClr val="7695B6"/>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Palatino"/>
          <a:ea typeface="Palatino"/>
          <a:cs typeface="Palatino"/>
        </a:font>
        <a:srgbClr val="F6F4EF"/>
      </a:tcTxStyle>
      <a:tcStyle>
        <a:tcBdr>
          <a:left>
            <a:ln w="12700" cap="flat">
              <a:solidFill>
                <a:srgbClr val="7695B6"/>
              </a:solidFill>
              <a:prstDash val="solid"/>
              <a:miter lim="400000"/>
            </a:ln>
          </a:left>
          <a:right>
            <a:ln w="12700" cap="flat">
              <a:noFill/>
              <a:miter lim="400000"/>
            </a:ln>
          </a:right>
          <a:top>
            <a:ln w="12700" cap="flat">
              <a:solidFill>
                <a:srgbClr val="D6D3CB">
                  <a:alpha val="85000"/>
                </a:srgbClr>
              </a:solidFill>
              <a:prstDash val="solid"/>
              <a:miter lim="400000"/>
            </a:ln>
          </a:top>
          <a:bottom>
            <a:ln w="12700" cap="flat">
              <a:solidFill>
                <a:srgbClr val="D6D3CB">
                  <a:alpha val="85000"/>
                </a:srgbClr>
              </a:solidFill>
              <a:prstDash val="solid"/>
              <a:miter lim="400000"/>
            </a:ln>
          </a:bottom>
          <a:insideH>
            <a:ln w="12700" cap="flat">
              <a:solidFill>
                <a:srgbClr val="D6D3CB">
                  <a:alpha val="85000"/>
                </a:srgbClr>
              </a:solidFill>
              <a:prstDash val="solid"/>
              <a:miter lim="400000"/>
            </a:ln>
          </a:insideH>
          <a:insideV>
            <a:ln w="12700" cap="flat">
              <a:solidFill>
                <a:srgbClr val="7695B6"/>
              </a:solidFill>
              <a:prstDash val="solid"/>
              <a:miter lim="400000"/>
            </a:ln>
          </a:insideV>
        </a:tcBdr>
        <a:fill>
          <a:noFill/>
        </a:fill>
      </a:tcStyle>
    </a:firstCol>
    <a:lastRow>
      <a:tcTxStyle b="off" i="off">
        <a:font>
          <a:latin typeface="Palatino"/>
          <a:ea typeface="Palatino"/>
          <a:cs typeface="Palatino"/>
        </a:font>
        <a:srgbClr val="615F5C"/>
      </a:tcTxStyle>
      <a:tcStyle>
        <a:tcBdr>
          <a:left>
            <a:ln w="12700" cap="flat">
              <a:noFill/>
              <a:miter lim="400000"/>
            </a:ln>
          </a:left>
          <a:right>
            <a:ln w="12700" cap="flat">
              <a:noFill/>
              <a:miter lim="400000"/>
            </a:ln>
          </a:right>
          <a:top>
            <a:ln w="25400" cap="flat">
              <a:solidFill>
                <a:srgbClr val="7695B6"/>
              </a:solidFill>
              <a:prstDash val="solid"/>
              <a:miter lim="400000"/>
            </a:ln>
          </a:top>
          <a:bottom>
            <a:ln w="12700" cap="flat">
              <a:solidFill>
                <a:srgbClr val="7695B6"/>
              </a:solidFill>
              <a:prstDash val="solid"/>
              <a:miter lim="400000"/>
            </a:ln>
          </a:bottom>
          <a:insideH>
            <a:ln w="12700" cap="flat">
              <a:solidFill>
                <a:srgbClr val="7695B6"/>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solidFill>
                <a:srgbClr val="7695B6"/>
              </a:solidFill>
              <a:prstDash val="solid"/>
              <a:miter lim="400000"/>
            </a:ln>
          </a:top>
          <a:bottom>
            <a:ln w="12700" cap="flat">
              <a:noFill/>
              <a:miter lim="400000"/>
            </a:ln>
          </a:bottom>
          <a:insideH>
            <a:ln w="12700" cap="flat">
              <a:solidFill>
                <a:srgbClr val="7695B6"/>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
          <a:latin typeface="Palatino"/>
          <a:ea typeface="Palatino"/>
          <a:cs typeface="Palatino"/>
        </a:font>
        <a:srgbClr val="615F5C"/>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noFill/>
        </a:fill>
      </a:tcStyle>
    </a:wholeTbl>
    <a:band2H>
      <a:tcTxStyle/>
      <a:tcStyle>
        <a:tcBdr/>
        <a:fill>
          <a:solidFill>
            <a:srgbClr val="EEEBE2">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
          <a:latin typeface="Palatino"/>
          <a:ea typeface="Palatino"/>
          <a:cs typeface="Palatino"/>
        </a:font>
        <a:srgbClr val="615F5C"/>
      </a:tcTxStyle>
      <a:tcStyle>
        <a:tcBdr>
          <a:left>
            <a:ln w="12700" cap="flat">
              <a:noFill/>
              <a:miter lim="400000"/>
            </a:ln>
          </a:left>
          <a:right>
            <a:ln w="12700" cap="flat">
              <a:noFill/>
              <a:miter lim="400000"/>
            </a:ln>
          </a:right>
          <a:top>
            <a:ln w="25400" cap="flat">
              <a:solidFill>
                <a:srgbClr val="5D5D5D"/>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EEE7283C-3CF3-47DC-8721-378D4A62B228}" styleName="">
    <a:tblBg/>
    <a:wholeTbl>
      <a:tcTxStyle b="off" i="off">
        <a:font>
          <a:latin typeface="Palatino"/>
          <a:ea typeface="Palatino"/>
          <a:cs typeface="Palatino"/>
        </a:font>
        <a:srgbClr val="615F5C"/>
      </a:tcTxStyle>
      <a:tcStyle>
        <a:tcBdr>
          <a:left>
            <a:ln w="12700" cap="flat">
              <a:noFill/>
              <a:miter lim="400000"/>
            </a:ln>
          </a:left>
          <a:right>
            <a:ln w="12700" cap="flat">
              <a:noFill/>
              <a:miter lim="400000"/>
            </a:ln>
          </a:right>
          <a:top>
            <a:ln w="12700" cap="flat">
              <a:solidFill>
                <a:srgbClr val="615F5C"/>
              </a:solidFill>
              <a:custDash>
                <a:ds d="200000" sp="200000"/>
              </a:custDash>
              <a:miter lim="400000"/>
            </a:ln>
          </a:top>
          <a:bottom>
            <a:ln w="12700" cap="flat">
              <a:solidFill>
                <a:srgbClr val="615F5C"/>
              </a:solidFill>
              <a:custDash>
                <a:ds d="200000" sp="200000"/>
              </a:custDash>
              <a:miter lim="400000"/>
            </a:ln>
          </a:bottom>
          <a:insideH>
            <a:ln w="12700" cap="flat">
              <a:solidFill>
                <a:srgbClr val="615F5C"/>
              </a:solidFill>
              <a:custDash>
                <a:ds d="200000" sp="200000"/>
              </a:custDash>
              <a:miter lim="400000"/>
            </a:ln>
          </a:insideH>
          <a:insideV>
            <a:ln w="12700" cap="flat">
              <a:noFill/>
              <a:miter lim="400000"/>
            </a:ln>
          </a:insideV>
        </a:tcBdr>
        <a:fill>
          <a:noFill/>
        </a:fill>
      </a:tcStyle>
    </a:wholeTbl>
    <a:band2H>
      <a:tcTxStyle/>
      <a:tcStyle>
        <a:tcBdr/>
        <a:fill>
          <a:solidFill>
            <a:srgbClr val="DBD8CD">
              <a:alpha val="85000"/>
            </a:srgbClr>
          </a:solidFill>
        </a:fill>
      </a:tcStyle>
    </a:band2H>
    <a:firstCol>
      <a:tcTxStyle b="off" i="off">
        <a:font>
          <a:latin typeface="Palatino"/>
          <a:ea typeface="Palatino"/>
          <a:cs typeface="Palatino"/>
        </a:font>
        <a:srgbClr val="615F5C"/>
      </a:tcTxStyle>
      <a:tcStyle>
        <a:tcBdr>
          <a:left>
            <a:ln w="12700" cap="flat">
              <a:noFill/>
              <a:miter lim="400000"/>
            </a:ln>
          </a:left>
          <a:right>
            <a:ln w="12700" cap="flat">
              <a:noFill/>
              <a:miter lim="400000"/>
            </a:ln>
          </a:right>
          <a:top>
            <a:ln w="12700" cap="flat">
              <a:solidFill>
                <a:srgbClr val="615F5C"/>
              </a:solidFill>
              <a:custDash>
                <a:ds d="200000" sp="200000"/>
              </a:custDash>
              <a:miter lim="400000"/>
            </a:ln>
          </a:top>
          <a:bottom>
            <a:ln w="12700" cap="flat">
              <a:solidFill>
                <a:srgbClr val="615F5C"/>
              </a:solidFill>
              <a:custDash>
                <a:ds d="200000" sp="200000"/>
              </a:custDash>
              <a:miter lim="400000"/>
            </a:ln>
          </a:bottom>
          <a:insideH>
            <a:ln w="12700" cap="flat">
              <a:solidFill>
                <a:srgbClr val="615F5C"/>
              </a:solidFill>
              <a:custDash>
                <a:ds d="200000" sp="200000"/>
              </a:custDash>
              <a:miter lim="400000"/>
            </a:ln>
          </a:insideH>
          <a:insideV>
            <a:ln w="12700" cap="flat">
              <a:solidFill>
                <a:srgbClr val="615F5C"/>
              </a:solidFill>
              <a:custDash>
                <a:ds d="200000" sp="200000"/>
              </a:custDash>
              <a:miter lim="400000"/>
            </a:ln>
          </a:insideV>
        </a:tcBdr>
        <a:fill>
          <a:solidFill>
            <a:srgbClr val="EEEBE2">
              <a:alpha val="85000"/>
            </a:srgbClr>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Palatino"/>
          <a:ea typeface="Palatino"/>
          <a:cs typeface="Palatino"/>
        </a:font>
        <a:srgbClr val="615F5C"/>
      </a:tcTxStyle>
      <a:tcStyle>
        <a:tcBdr>
          <a:left>
            <a:ln w="12700" cap="flat">
              <a:solidFill>
                <a:srgbClr val="A8A49D"/>
              </a:solidFill>
              <a:prstDash val="solid"/>
              <a:miter lim="400000"/>
            </a:ln>
          </a:left>
          <a:right>
            <a:ln w="12700" cap="flat">
              <a:solidFill>
                <a:srgbClr val="A8A49D"/>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A8A49D"/>
              </a:solidFill>
              <a:prstDash val="solid"/>
              <a:miter lim="400000"/>
            </a:ln>
          </a:insideV>
        </a:tcBdr>
        <a:fill>
          <a:noFill/>
        </a:fill>
      </a:tcStyle>
    </a:wholeTbl>
    <a:band2H>
      <a:tcTxStyle/>
      <a:tcStyle>
        <a:tcBdr/>
        <a:fill>
          <a:solidFill>
            <a:srgbClr val="C4C1BA">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3F1DF"/>
              </a:solidFill>
              <a:prstDash val="solid"/>
              <a:miter lim="400000"/>
            </a:ln>
          </a:insideV>
        </a:tcBdr>
        <a:fill>
          <a:noFill/>
        </a:fill>
      </a:tcStyle>
    </a:firstCol>
    <a:la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Palatino"/>
          <a:ea typeface="Palatino"/>
          <a:cs typeface="Palatino"/>
        </a:font>
        <a:srgbClr val="615F5C"/>
      </a:tcTxStyle>
      <a:tcStyle>
        <a:tcBdr>
          <a:left>
            <a:ln w="12700" cap="flat">
              <a:noFill/>
              <a:miter lim="400000"/>
            </a:ln>
          </a:left>
          <a:right>
            <a:ln w="12700" cap="flat">
              <a:noFill/>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12700" cap="flat">
              <a:noFill/>
              <a:miter lim="400000"/>
            </a:ln>
          </a:insideV>
        </a:tcBdr>
        <a:fill>
          <a:noFill/>
        </a:fill>
      </a:tcStyle>
    </a:wholeTbl>
    <a:band2H>
      <a:tcTxStyle/>
      <a:tcStyle>
        <a:tcBdr/>
        <a:fill>
          <a:solidFill>
            <a:srgbClr val="EEEBE2">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D6D3CB"/>
              </a:solidFill>
              <a:prstDash val="solid"/>
              <a:miter lim="400000"/>
            </a:ln>
          </a:insideV>
        </a:tcBdr>
        <a:fill>
          <a:solidFill>
            <a:srgbClr val="8C8982"/>
          </a:solidFill>
        </a:fill>
      </a:tcStyle>
    </a:firstCol>
    <a:la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3CB"/>
              </a:solidFill>
              <a:prstDash val="solid"/>
              <a:miter lim="400000"/>
            </a:ln>
          </a:insideH>
          <a:insideV>
            <a:ln w="12700" cap="flat">
              <a:noFill/>
              <a:miter lim="400000"/>
            </a:ln>
          </a:insideV>
        </a:tcBdr>
        <a:fill>
          <a:solidFill>
            <a:srgbClr val="A8A49D"/>
          </a:solid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3CB"/>
              </a:solidFill>
              <a:prstDash val="solid"/>
              <a:miter lim="400000"/>
            </a:ln>
          </a:insideH>
          <a:insideV>
            <a:ln w="12700" cap="flat">
              <a:noFill/>
              <a:miter lim="400000"/>
            </a:ln>
          </a:insideV>
        </a:tcBdr>
        <a:fill>
          <a:solidFill>
            <a:srgbClr val="A8A49D"/>
          </a:solidFill>
        </a:fill>
      </a:tcStyle>
    </a:firstRow>
  </a:tblStyle>
  <a:tblStyle styleId="{2708684C-4D16-4618-839F-0558EEFCDFE6}" styleName="">
    <a:tblBg/>
    <a:wholeTbl>
      <a:tcTxStyle b="off" i="off">
        <a:font>
          <a:latin typeface="Palatino"/>
          <a:ea typeface="Palatino"/>
          <a:cs typeface="Palatino"/>
        </a:font>
        <a:srgbClr val="615F5C"/>
      </a:tcTxStyle>
      <a:tcStyle>
        <a:tcBdr>
          <a:left>
            <a:ln w="25400" cap="flat">
              <a:solidFill>
                <a:srgbClr val="D6D3CB"/>
              </a:solidFill>
              <a:custDash>
                <a:ds d="200000" sp="200000"/>
              </a:custDash>
              <a:miter lim="400000"/>
            </a:ln>
          </a:left>
          <a:right>
            <a:ln w="25400" cap="flat">
              <a:solidFill>
                <a:srgbClr val="D6D3CB"/>
              </a:solidFill>
              <a:custDash>
                <a:ds d="200000" sp="200000"/>
              </a:custDash>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25400" cap="flat">
              <a:solidFill>
                <a:srgbClr val="D6D3CB"/>
              </a:solidFill>
              <a:custDash>
                <a:ds d="200000" sp="200000"/>
              </a:custDash>
              <a:miter lim="400000"/>
            </a:ln>
          </a:insideV>
        </a:tcBdr>
        <a:fill>
          <a:noFill/>
        </a:fill>
      </a:tcStyle>
    </a:wholeTbl>
    <a:band2H>
      <a:tcTxStyle/>
      <a:tcStyle>
        <a:tcBdr/>
        <a:fill>
          <a:solidFill>
            <a:srgbClr val="EEEBE2">
              <a:alpha val="85000"/>
            </a:srgbClr>
          </a:solidFill>
        </a:fill>
      </a:tcStyle>
    </a:band2H>
    <a:firstCol>
      <a:tcTxStyle b="off" i="off">
        <a:font>
          <a:latin typeface="Palatino"/>
          <a:ea typeface="Palatino"/>
          <a:cs typeface="Palatino"/>
        </a:font>
        <a:srgbClr val="615F5C"/>
      </a:tcTxStyle>
      <a:tcStyle>
        <a:tcBdr>
          <a:left>
            <a:ln w="12700" cap="flat">
              <a:noFill/>
              <a:miter lim="400000"/>
            </a:ln>
          </a:left>
          <a:right>
            <a:ln w="25400" cap="flat">
              <a:solidFill>
                <a:srgbClr val="D6D3CB"/>
              </a:solidFill>
              <a:prstDash val="solid"/>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25400" cap="flat">
              <a:solidFill>
                <a:srgbClr val="D6D3CB"/>
              </a:solidFill>
              <a:prstDash val="solid"/>
              <a:miter lim="400000"/>
            </a:ln>
          </a:insideV>
        </a:tcBdr>
        <a:fill>
          <a:noFill/>
        </a:fill>
      </a:tcStyle>
    </a:firstCol>
    <a:lastRow>
      <a:tcTxStyle b="off" i="off">
        <a:font>
          <a:latin typeface="Palatino"/>
          <a:ea typeface="Palatino"/>
          <a:cs typeface="Palatino"/>
        </a:font>
        <a:srgbClr val="615F5C"/>
      </a:tcTxStyle>
      <a:tcStyle>
        <a:tcBdr>
          <a:left>
            <a:ln w="25400" cap="flat">
              <a:solidFill>
                <a:srgbClr val="D6D3CB"/>
              </a:solidFill>
              <a:prstDash val="solid"/>
              <a:miter lim="400000"/>
            </a:ln>
          </a:left>
          <a:right>
            <a:ln w="25400" cap="flat">
              <a:solidFill>
                <a:srgbClr val="D6D3CB"/>
              </a:solidFill>
              <a:prstDash val="solid"/>
              <a:miter lim="400000"/>
            </a:ln>
          </a:right>
          <a:top>
            <a:ln w="25400" cap="flat">
              <a:solidFill>
                <a:srgbClr val="D6D3CB"/>
              </a:solidFill>
              <a:prstDash val="solid"/>
              <a:miter lim="400000"/>
            </a:ln>
          </a:top>
          <a:bottom>
            <a:ln w="12700" cap="flat">
              <a:noFill/>
              <a:miter lim="400000"/>
            </a:ln>
          </a:bottom>
          <a:insideH>
            <a:ln w="25400" cap="flat">
              <a:solidFill>
                <a:srgbClr val="D6D3CB"/>
              </a:solidFill>
              <a:prstDash val="solid"/>
              <a:miter lim="400000"/>
            </a:ln>
          </a:insideH>
          <a:insideV>
            <a:ln w="25400" cap="flat">
              <a:solidFill>
                <a:srgbClr val="D6D3CB"/>
              </a:solidFill>
              <a:prstDash val="solid"/>
              <a:miter lim="400000"/>
            </a:ln>
          </a:insideV>
        </a:tcBdr>
        <a:fill>
          <a:noFill/>
        </a:fill>
      </a:tcStyle>
    </a:lastRow>
    <a:firstRow>
      <a:tcTxStyle b="off" i="off">
        <a:font>
          <a:latin typeface="Palatino"/>
          <a:ea typeface="Palatino"/>
          <a:cs typeface="Palatino"/>
        </a:font>
        <a:srgbClr val="615F5C"/>
      </a:tcTxStyle>
      <a:tcStyle>
        <a:tcBdr>
          <a:left>
            <a:ln w="25400" cap="flat">
              <a:solidFill>
                <a:srgbClr val="D6D3CB"/>
              </a:solidFill>
              <a:prstDash val="solid"/>
              <a:miter lim="400000"/>
            </a:ln>
          </a:left>
          <a:right>
            <a:ln w="25400" cap="flat">
              <a:solidFill>
                <a:srgbClr val="D6D3CB"/>
              </a:solidFill>
              <a:prstDash val="solid"/>
              <a:miter lim="400000"/>
            </a:ln>
          </a:right>
          <a:top>
            <a:ln w="12700" cap="flat">
              <a:noFill/>
              <a:miter lim="400000"/>
            </a:ln>
          </a:top>
          <a:bottom>
            <a:ln w="25400" cap="flat">
              <a:solidFill>
                <a:srgbClr val="D6D3CB"/>
              </a:solidFill>
              <a:prstDash val="solid"/>
              <a:miter lim="400000"/>
            </a:ln>
          </a:bottom>
          <a:insideH>
            <a:ln w="25400" cap="flat">
              <a:solidFill>
                <a:srgbClr val="D6D3CB"/>
              </a:solidFill>
              <a:prstDash val="solid"/>
              <a:miter lim="400000"/>
            </a:ln>
          </a:insideH>
          <a:insideV>
            <a:ln w="25400" cap="flat">
              <a:solidFill>
                <a:srgbClr val="D6D3CB"/>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2" d="100"/>
          <a:sy n="32" d="100"/>
        </p:scale>
        <p:origin x="996"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8" name="Shape 138"/>
          <p:cNvSpPr>
            <a:spLocks noGrp="1" noRot="1" noChangeAspect="1"/>
          </p:cNvSpPr>
          <p:nvPr>
            <p:ph type="sldImg"/>
          </p:nvPr>
        </p:nvSpPr>
        <p:spPr>
          <a:xfrm>
            <a:off x="1143000" y="685800"/>
            <a:ext cx="4572000" cy="3429000"/>
          </a:xfrm>
          <a:prstGeom prst="rect">
            <a:avLst/>
          </a:prstGeom>
        </p:spPr>
        <p:txBody>
          <a:bodyPr/>
          <a:lstStyle/>
          <a:p>
            <a:endParaRPr/>
          </a:p>
        </p:txBody>
      </p:sp>
      <p:sp>
        <p:nvSpPr>
          <p:cNvPr id="139" name="Shape 13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940341599"/>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3" name="Title Text"/>
          <p:cNvSpPr txBox="1">
            <a:spLocks noGrp="1"/>
          </p:cNvSpPr>
          <p:nvPr>
            <p:ph type="title"/>
          </p:nvPr>
        </p:nvSpPr>
        <p:spPr>
          <a:xfrm>
            <a:off x="673100" y="8305800"/>
            <a:ext cx="23050500" cy="2959100"/>
          </a:xfrm>
          <a:prstGeom prst="rect">
            <a:avLst/>
          </a:prstGeom>
        </p:spPr>
        <p:txBody>
          <a:bodyPr anchor="b"/>
          <a:lstStyle/>
          <a:p>
            <a:r>
              <a:t>Title Text</a:t>
            </a:r>
          </a:p>
        </p:txBody>
      </p:sp>
      <p:sp>
        <p:nvSpPr>
          <p:cNvPr id="14" name="Line"/>
          <p:cNvSpPr/>
          <p:nvPr/>
        </p:nvSpPr>
        <p:spPr>
          <a:xfrm>
            <a:off x="762000" y="12128500"/>
            <a:ext cx="22860000" cy="0"/>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5" name="Line"/>
          <p:cNvSpPr/>
          <p:nvPr/>
        </p:nvSpPr>
        <p:spPr>
          <a:xfrm>
            <a:off x="762000" y="12192000"/>
            <a:ext cx="22860000" cy="0"/>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6" name="Date"/>
          <p:cNvSpPr txBox="1">
            <a:spLocks noGrp="1"/>
          </p:cNvSpPr>
          <p:nvPr>
            <p:ph type="body" sz="quarter" idx="21"/>
          </p:nvPr>
        </p:nvSpPr>
        <p:spPr>
          <a:xfrm>
            <a:off x="692667" y="12417226"/>
            <a:ext cx="22974301" cy="508001"/>
          </a:xfrm>
          <a:prstGeom prst="rect">
            <a:avLst/>
          </a:prstGeom>
        </p:spPr>
        <p:txBody>
          <a:bodyPr>
            <a:spAutoFit/>
          </a:bodyPr>
          <a:lstStyle>
            <a:lvl1pPr marL="0" indent="0">
              <a:spcBef>
                <a:spcPts val="0"/>
              </a:spcBef>
              <a:buClrTx/>
              <a:buSzTx/>
              <a:buFontTx/>
              <a:buNone/>
              <a:defRPr sz="2400" i="1">
                <a:solidFill>
                  <a:srgbClr val="5C86B9"/>
                </a:solidFill>
              </a:defRPr>
            </a:lvl1pPr>
          </a:lstStyle>
          <a:p>
            <a:r>
              <a:t>Date</a:t>
            </a:r>
          </a:p>
        </p:txBody>
      </p:sp>
      <p:sp>
        <p:nvSpPr>
          <p:cNvPr id="17" name="Body Level One…"/>
          <p:cNvSpPr txBox="1">
            <a:spLocks noGrp="1"/>
          </p:cNvSpPr>
          <p:nvPr>
            <p:ph type="body" sz="quarter" idx="1"/>
          </p:nvPr>
        </p:nvSpPr>
        <p:spPr>
          <a:xfrm>
            <a:off x="673100" y="11252200"/>
            <a:ext cx="23050500" cy="711200"/>
          </a:xfrm>
          <a:prstGeom prst="rect">
            <a:avLst/>
          </a:prstGeom>
        </p:spPr>
        <p:txBody>
          <a:bodyPr anchor="t"/>
          <a:lstStyle>
            <a:lvl1pPr marL="0" indent="0">
              <a:spcBef>
                <a:spcPts val="1400"/>
              </a:spcBef>
              <a:buClrTx/>
              <a:buSzTx/>
              <a:buFontTx/>
              <a:buNone/>
              <a:defRPr sz="3200">
                <a:solidFill>
                  <a:srgbClr val="5C86B9"/>
                </a:solidFill>
              </a:defRPr>
            </a:lvl1pPr>
            <a:lvl2pPr marL="0" indent="0">
              <a:spcBef>
                <a:spcPts val="1400"/>
              </a:spcBef>
              <a:buClrTx/>
              <a:buSzTx/>
              <a:buFontTx/>
              <a:buNone/>
              <a:defRPr sz="3200">
                <a:solidFill>
                  <a:srgbClr val="5C86B9"/>
                </a:solidFill>
              </a:defRPr>
            </a:lvl2pPr>
            <a:lvl3pPr marL="0" indent="0">
              <a:spcBef>
                <a:spcPts val="1400"/>
              </a:spcBef>
              <a:buClrTx/>
              <a:buSzTx/>
              <a:buFontTx/>
              <a:buNone/>
              <a:defRPr sz="3200">
                <a:solidFill>
                  <a:srgbClr val="5C86B9"/>
                </a:solidFill>
              </a:defRPr>
            </a:lvl3pPr>
            <a:lvl4pPr marL="0" indent="0">
              <a:spcBef>
                <a:spcPts val="1400"/>
              </a:spcBef>
              <a:buClrTx/>
              <a:buSzTx/>
              <a:buFontTx/>
              <a:buNone/>
              <a:defRPr sz="3200">
                <a:solidFill>
                  <a:srgbClr val="5C86B9"/>
                </a:solidFill>
              </a:defRPr>
            </a:lvl4pPr>
            <a:lvl5pPr marL="0" indent="0">
              <a:spcBef>
                <a:spcPts val="1400"/>
              </a:spcBef>
              <a:buClrTx/>
              <a:buSzTx/>
              <a:buFontTx/>
              <a:buNone/>
              <a:defRPr sz="3200">
                <a:solidFill>
                  <a:srgbClr val="5C86B9"/>
                </a:solidFill>
              </a:defRPr>
            </a:lvl5pPr>
          </a:lstStyle>
          <a:p>
            <a:r>
              <a:t>Body Level One</a:t>
            </a:r>
          </a:p>
          <a:p>
            <a:pPr lvl="1"/>
            <a:r>
              <a:t>Body Level Two</a:t>
            </a:r>
          </a:p>
          <a:p>
            <a:pPr lvl="2"/>
            <a:r>
              <a:t>Body Level Three</a:t>
            </a:r>
          </a:p>
          <a:p>
            <a:pPr lvl="3"/>
            <a:r>
              <a:t>Body Level Four</a:t>
            </a:r>
          </a:p>
          <a:p>
            <a:pPr lvl="4"/>
            <a:r>
              <a:t>Body Level Five</a:t>
            </a:r>
          </a:p>
        </p:txBody>
      </p:sp>
      <p:pic>
        <p:nvPicPr>
          <p:cNvPr id="18" name="Image" descr="Image"/>
          <p:cNvPicPr>
            <a:picLocks noChangeAspect="1"/>
          </p:cNvPicPr>
          <p:nvPr/>
        </p:nvPicPr>
        <p:blipFill>
          <a:blip r:embed="rId2"/>
          <a:stretch>
            <a:fillRect/>
          </a:stretch>
        </p:blipFill>
        <p:spPr>
          <a:xfrm>
            <a:off x="-2103673" y="9857069"/>
            <a:ext cx="29658147" cy="9224655"/>
          </a:xfrm>
          <a:prstGeom prst="rect">
            <a:avLst/>
          </a:prstGeom>
          <a:ln w="12700">
            <a:miter lim="400000"/>
          </a:ln>
        </p:spPr>
      </p:pic>
      <p:pic>
        <p:nvPicPr>
          <p:cNvPr id="19" name="Image" descr="Image"/>
          <p:cNvPicPr>
            <a:picLocks noChangeAspect="1"/>
          </p:cNvPicPr>
          <p:nvPr/>
        </p:nvPicPr>
        <p:blipFill>
          <a:blip r:embed="rId3">
            <a:alphaModFix amt="13693"/>
          </a:blip>
          <a:stretch>
            <a:fillRect/>
          </a:stretch>
        </p:blipFill>
        <p:spPr>
          <a:xfrm>
            <a:off x="-248986" y="4937967"/>
            <a:ext cx="9573878" cy="8901453"/>
          </a:xfrm>
          <a:prstGeom prst="rect">
            <a:avLst/>
          </a:prstGeom>
          <a:ln w="12700">
            <a:miter lim="400000"/>
          </a:ln>
        </p:spPr>
      </p:pic>
      <p:sp>
        <p:nvSpPr>
          <p:cNvPr id="20" name="Slide Number"/>
          <p:cNvSpPr txBox="1">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10" name="“Type a quote here.”"/>
          <p:cNvSpPr txBox="1">
            <a:spLocks noGrp="1"/>
          </p:cNvSpPr>
          <p:nvPr>
            <p:ph type="body" sz="quarter" idx="21"/>
          </p:nvPr>
        </p:nvSpPr>
        <p:spPr>
          <a:xfrm>
            <a:off x="2387600" y="6083300"/>
            <a:ext cx="19621500" cy="812800"/>
          </a:xfrm>
          <a:prstGeom prst="rect">
            <a:avLst/>
          </a:prstGeom>
        </p:spPr>
        <p:txBody>
          <a:bodyPr>
            <a:spAutoFit/>
          </a:bodyPr>
          <a:lstStyle>
            <a:lvl1pPr marL="0" indent="0" algn="ctr">
              <a:spcBef>
                <a:spcPts val="5300"/>
              </a:spcBef>
              <a:buClrTx/>
              <a:buSzTx/>
              <a:buFontTx/>
              <a:buNone/>
              <a:defRPr sz="4200"/>
            </a:lvl1pPr>
          </a:lstStyle>
          <a:p>
            <a:r>
              <a:t>“Type a quote here.” </a:t>
            </a:r>
          </a:p>
        </p:txBody>
      </p:sp>
      <p:sp>
        <p:nvSpPr>
          <p:cNvPr id="111" name="–Johnny Appleseed"/>
          <p:cNvSpPr txBox="1">
            <a:spLocks noGrp="1"/>
          </p:cNvSpPr>
          <p:nvPr>
            <p:ph type="body" sz="quarter" idx="22"/>
          </p:nvPr>
        </p:nvSpPr>
        <p:spPr>
          <a:xfrm>
            <a:off x="2387600" y="8953500"/>
            <a:ext cx="19621500" cy="812800"/>
          </a:xfrm>
          <a:prstGeom prst="rect">
            <a:avLst/>
          </a:prstGeom>
        </p:spPr>
        <p:txBody>
          <a:bodyPr anchor="t">
            <a:spAutoFit/>
          </a:bodyPr>
          <a:lstStyle>
            <a:lvl1pPr marL="0" indent="0" algn="ctr">
              <a:spcBef>
                <a:spcPts val="1700"/>
              </a:spcBef>
              <a:buClrTx/>
              <a:buSzTx/>
              <a:buFontTx/>
              <a:buNone/>
              <a:defRPr sz="4200" i="1">
                <a:solidFill>
                  <a:srgbClr val="5C86B9"/>
                </a:solidFill>
              </a:defRPr>
            </a:lvl1pPr>
          </a:lstStyle>
          <a:p>
            <a:r>
              <a:t>–Johnny Appleseed</a:t>
            </a:r>
          </a:p>
        </p:txBody>
      </p:sp>
      <p:pic>
        <p:nvPicPr>
          <p:cNvPr id="112" name="Image" descr="Image"/>
          <p:cNvPicPr>
            <a:picLocks noChangeAspect="1"/>
          </p:cNvPicPr>
          <p:nvPr/>
        </p:nvPicPr>
        <p:blipFill>
          <a:blip r:embed="rId2"/>
          <a:stretch>
            <a:fillRect/>
          </a:stretch>
        </p:blipFill>
        <p:spPr>
          <a:xfrm>
            <a:off x="-2103673" y="9857069"/>
            <a:ext cx="29658147" cy="9224655"/>
          </a:xfrm>
          <a:prstGeom prst="rect">
            <a:avLst/>
          </a:prstGeom>
          <a:ln w="12700">
            <a:miter lim="400000"/>
          </a:ln>
        </p:spPr>
      </p:pic>
      <p:pic>
        <p:nvPicPr>
          <p:cNvPr id="113" name="Image" descr="Image"/>
          <p:cNvPicPr>
            <a:picLocks noChangeAspect="1"/>
          </p:cNvPicPr>
          <p:nvPr/>
        </p:nvPicPr>
        <p:blipFill>
          <a:blip r:embed="rId3">
            <a:alphaModFix amt="13693"/>
          </a:blip>
          <a:stretch>
            <a:fillRect/>
          </a:stretch>
        </p:blipFill>
        <p:spPr>
          <a:xfrm>
            <a:off x="-248986" y="4937967"/>
            <a:ext cx="9573878" cy="8901453"/>
          </a:xfrm>
          <a:prstGeom prst="rect">
            <a:avLst/>
          </a:prstGeom>
          <a:ln w="12700">
            <a:miter lim="400000"/>
          </a:ln>
        </p:spPr>
      </p:pic>
      <p:sp>
        <p:nvSpPr>
          <p:cNvPr id="114" name="Slide Number"/>
          <p:cNvSpPr txBox="1">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21" name="Image"/>
          <p:cNvSpPr>
            <a:spLocks noGrp="1"/>
          </p:cNvSpPr>
          <p:nvPr>
            <p:ph type="pic" idx="21"/>
          </p:nvPr>
        </p:nvSpPr>
        <p:spPr>
          <a:xfrm>
            <a:off x="0" y="-1828800"/>
            <a:ext cx="24384000" cy="17415934"/>
          </a:xfrm>
          <a:prstGeom prst="rect">
            <a:avLst/>
          </a:prstGeom>
        </p:spPr>
        <p:txBody>
          <a:bodyPr lIns="91439" tIns="45719" rIns="91439" bIns="45719" anchor="t">
            <a:noAutofit/>
          </a:bodyPr>
          <a:lstStyle/>
          <a:p>
            <a:endParaRPr/>
          </a:p>
        </p:txBody>
      </p:sp>
      <p:sp>
        <p:nvSpPr>
          <p:cNvPr id="122" name="Slide Number"/>
          <p:cNvSpPr txBox="1">
            <a:spLocks noGrp="1"/>
          </p:cNvSpPr>
          <p:nvPr>
            <p:ph type="sldNum" sz="quarter" idx="2"/>
          </p:nvPr>
        </p:nvSpPr>
        <p:spPr>
          <a:prstGeom prst="rect">
            <a:avLst/>
          </a:prstGeom>
        </p:spPr>
        <p:txBody>
          <a:bodyPr/>
          <a:lstStyle>
            <a:lvl1pPr>
              <a:defRPr>
                <a:solidFill>
                  <a:srgbClr val="FFFFFF"/>
                </a:solidFill>
                <a:effectLst>
                  <a:outerShdw blurRad="38100" dist="15537" dir="5392174" rotWithShape="0">
                    <a:srgbClr val="000000">
                      <a:alpha val="78421"/>
                    </a:srgbClr>
                  </a:outerShdw>
                </a:effectLst>
              </a:defRPr>
            </a:lvl1pPr>
          </a:lstStyle>
          <a:p>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129" name="Image" descr="Image"/>
          <p:cNvPicPr>
            <a:picLocks noChangeAspect="1"/>
          </p:cNvPicPr>
          <p:nvPr/>
        </p:nvPicPr>
        <p:blipFill>
          <a:blip r:embed="rId2"/>
          <a:stretch>
            <a:fillRect/>
          </a:stretch>
        </p:blipFill>
        <p:spPr>
          <a:xfrm>
            <a:off x="-2103673" y="9857070"/>
            <a:ext cx="29658147" cy="9224655"/>
          </a:xfrm>
          <a:prstGeom prst="rect">
            <a:avLst/>
          </a:prstGeom>
          <a:ln w="12700">
            <a:miter lim="400000"/>
          </a:ln>
        </p:spPr>
      </p:pic>
      <p:pic>
        <p:nvPicPr>
          <p:cNvPr id="130" name="Image" descr="Image"/>
          <p:cNvPicPr>
            <a:picLocks noChangeAspect="1"/>
          </p:cNvPicPr>
          <p:nvPr/>
        </p:nvPicPr>
        <p:blipFill>
          <a:blip r:embed="rId3">
            <a:alphaModFix amt="7602"/>
          </a:blip>
          <a:stretch>
            <a:fillRect/>
          </a:stretch>
        </p:blipFill>
        <p:spPr>
          <a:xfrm>
            <a:off x="-248986" y="4937967"/>
            <a:ext cx="9573878" cy="8901453"/>
          </a:xfrm>
          <a:prstGeom prst="rect">
            <a:avLst/>
          </a:prstGeom>
          <a:ln w="12700">
            <a:miter lim="400000"/>
          </a:ln>
        </p:spPr>
      </p:pic>
      <p:pic>
        <p:nvPicPr>
          <p:cNvPr id="131" name="Image" descr="Image"/>
          <p:cNvPicPr>
            <a:picLocks noChangeAspect="1"/>
          </p:cNvPicPr>
          <p:nvPr/>
        </p:nvPicPr>
        <p:blipFill>
          <a:blip r:embed="rId4"/>
          <a:stretch>
            <a:fillRect/>
          </a:stretch>
        </p:blipFill>
        <p:spPr>
          <a:xfrm>
            <a:off x="20211478" y="11854747"/>
            <a:ext cx="3389277" cy="1264354"/>
          </a:xfrm>
          <a:prstGeom prst="rect">
            <a:avLst/>
          </a:prstGeom>
          <a:ln w="12700">
            <a:miter lim="400000"/>
          </a:ln>
        </p:spPr>
      </p:pic>
      <p:sp>
        <p:nvSpPr>
          <p:cNvPr id="132" name="Slide Number"/>
          <p:cNvSpPr txBox="1">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27" name="Line"/>
          <p:cNvSpPr/>
          <p:nvPr/>
        </p:nvSpPr>
        <p:spPr>
          <a:xfrm>
            <a:off x="762000" y="12128500"/>
            <a:ext cx="22860000" cy="0"/>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8" name="Line"/>
          <p:cNvSpPr/>
          <p:nvPr/>
        </p:nvSpPr>
        <p:spPr>
          <a:xfrm>
            <a:off x="762000" y="12192000"/>
            <a:ext cx="22860000" cy="0"/>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9" name="Date"/>
          <p:cNvSpPr txBox="1">
            <a:spLocks noGrp="1"/>
          </p:cNvSpPr>
          <p:nvPr>
            <p:ph type="body" sz="quarter" idx="21"/>
          </p:nvPr>
        </p:nvSpPr>
        <p:spPr>
          <a:xfrm>
            <a:off x="692667" y="12417226"/>
            <a:ext cx="22974301" cy="508001"/>
          </a:xfrm>
          <a:prstGeom prst="rect">
            <a:avLst/>
          </a:prstGeom>
        </p:spPr>
        <p:txBody>
          <a:bodyPr>
            <a:spAutoFit/>
          </a:bodyPr>
          <a:lstStyle>
            <a:lvl1pPr marL="0" indent="0">
              <a:spcBef>
                <a:spcPts val="0"/>
              </a:spcBef>
              <a:buClrTx/>
              <a:buSzTx/>
              <a:buFontTx/>
              <a:buNone/>
              <a:defRPr sz="2400" i="1">
                <a:solidFill>
                  <a:srgbClr val="5C86B9"/>
                </a:solidFill>
              </a:defRPr>
            </a:lvl1pPr>
          </a:lstStyle>
          <a:p>
            <a:r>
              <a:t>Date</a:t>
            </a:r>
          </a:p>
        </p:txBody>
      </p:sp>
      <p:sp>
        <p:nvSpPr>
          <p:cNvPr id="30" name="108352003_2880x2057.jpeg"/>
          <p:cNvSpPr>
            <a:spLocks noGrp="1"/>
          </p:cNvSpPr>
          <p:nvPr>
            <p:ph type="pic" idx="22"/>
          </p:nvPr>
        </p:nvSpPr>
        <p:spPr>
          <a:xfrm>
            <a:off x="698500" y="-698500"/>
            <a:ext cx="23012400" cy="16436287"/>
          </a:xfrm>
          <a:prstGeom prst="rect">
            <a:avLst/>
          </a:prstGeom>
        </p:spPr>
        <p:txBody>
          <a:bodyPr lIns="91439" tIns="45719" rIns="91439" bIns="45719" anchor="t">
            <a:noAutofit/>
          </a:bodyPr>
          <a:lstStyle/>
          <a:p>
            <a:endParaRPr/>
          </a:p>
        </p:txBody>
      </p:sp>
      <p:sp>
        <p:nvSpPr>
          <p:cNvPr id="31" name="Title Text"/>
          <p:cNvSpPr txBox="1">
            <a:spLocks noGrp="1"/>
          </p:cNvSpPr>
          <p:nvPr>
            <p:ph type="title"/>
          </p:nvPr>
        </p:nvSpPr>
        <p:spPr>
          <a:xfrm>
            <a:off x="673100" y="9715500"/>
            <a:ext cx="23050500" cy="1549400"/>
          </a:xfrm>
          <a:prstGeom prst="rect">
            <a:avLst/>
          </a:prstGeom>
        </p:spPr>
        <p:txBody>
          <a:bodyPr anchor="b"/>
          <a:lstStyle/>
          <a:p>
            <a:r>
              <a:t>Title Text</a:t>
            </a:r>
          </a:p>
        </p:txBody>
      </p:sp>
      <p:sp>
        <p:nvSpPr>
          <p:cNvPr id="32" name="Body Level One…"/>
          <p:cNvSpPr txBox="1">
            <a:spLocks noGrp="1"/>
          </p:cNvSpPr>
          <p:nvPr>
            <p:ph type="body" sz="quarter" idx="1"/>
          </p:nvPr>
        </p:nvSpPr>
        <p:spPr>
          <a:xfrm>
            <a:off x="673100" y="11252200"/>
            <a:ext cx="23050500" cy="711200"/>
          </a:xfrm>
          <a:prstGeom prst="rect">
            <a:avLst/>
          </a:prstGeom>
        </p:spPr>
        <p:txBody>
          <a:bodyPr anchor="t"/>
          <a:lstStyle>
            <a:lvl1pPr marL="0" indent="0">
              <a:spcBef>
                <a:spcPts val="1400"/>
              </a:spcBef>
              <a:buClrTx/>
              <a:buSzTx/>
              <a:buFontTx/>
              <a:buNone/>
              <a:defRPr sz="3200">
                <a:solidFill>
                  <a:srgbClr val="5C86B9"/>
                </a:solidFill>
              </a:defRPr>
            </a:lvl1pPr>
            <a:lvl2pPr marL="0" indent="0">
              <a:spcBef>
                <a:spcPts val="1400"/>
              </a:spcBef>
              <a:buClrTx/>
              <a:buSzTx/>
              <a:buFontTx/>
              <a:buNone/>
              <a:defRPr sz="3200">
                <a:solidFill>
                  <a:srgbClr val="5C86B9"/>
                </a:solidFill>
              </a:defRPr>
            </a:lvl2pPr>
            <a:lvl3pPr marL="0" indent="0">
              <a:spcBef>
                <a:spcPts val="1400"/>
              </a:spcBef>
              <a:buClrTx/>
              <a:buSzTx/>
              <a:buFontTx/>
              <a:buNone/>
              <a:defRPr sz="3200">
                <a:solidFill>
                  <a:srgbClr val="5C86B9"/>
                </a:solidFill>
              </a:defRPr>
            </a:lvl3pPr>
            <a:lvl4pPr marL="0" indent="0">
              <a:spcBef>
                <a:spcPts val="1400"/>
              </a:spcBef>
              <a:buClrTx/>
              <a:buSzTx/>
              <a:buFontTx/>
              <a:buNone/>
              <a:defRPr sz="3200">
                <a:solidFill>
                  <a:srgbClr val="5C86B9"/>
                </a:solidFill>
              </a:defRPr>
            </a:lvl4pPr>
            <a:lvl5pPr marL="0" indent="0">
              <a:spcBef>
                <a:spcPts val="1400"/>
              </a:spcBef>
              <a:buClrTx/>
              <a:buSzTx/>
              <a:buFontTx/>
              <a:buNone/>
              <a:defRPr sz="3200">
                <a:solidFill>
                  <a:srgbClr val="5C86B9"/>
                </a:solidFill>
              </a:defRPr>
            </a:lvl5pPr>
          </a:lstStyle>
          <a:p>
            <a:r>
              <a:t>Body Level One</a:t>
            </a:r>
          </a:p>
          <a:p>
            <a:pPr lvl="1"/>
            <a:r>
              <a:t>Body Level Two</a:t>
            </a:r>
          </a:p>
          <a:p>
            <a:pPr lvl="2"/>
            <a:r>
              <a:t>Body Level Three</a:t>
            </a:r>
          </a:p>
          <a:p>
            <a:pPr lvl="3"/>
            <a:r>
              <a:t>Body Level Four</a:t>
            </a:r>
          </a:p>
          <a:p>
            <a:pPr lvl="4"/>
            <a:r>
              <a:t>Body Level Five</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40" name="Line"/>
          <p:cNvSpPr/>
          <p:nvPr/>
        </p:nvSpPr>
        <p:spPr>
          <a:xfrm>
            <a:off x="762000" y="6845300"/>
            <a:ext cx="22860000" cy="0"/>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1" name="Line"/>
          <p:cNvSpPr/>
          <p:nvPr/>
        </p:nvSpPr>
        <p:spPr>
          <a:xfrm>
            <a:off x="762000" y="6908800"/>
            <a:ext cx="22860000" cy="0"/>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2" name="Title Text"/>
          <p:cNvSpPr txBox="1">
            <a:spLocks noGrp="1"/>
          </p:cNvSpPr>
          <p:nvPr>
            <p:ph type="title"/>
          </p:nvPr>
        </p:nvSpPr>
        <p:spPr>
          <a:xfrm>
            <a:off x="673100" y="3695700"/>
            <a:ext cx="23050500" cy="2959100"/>
          </a:xfrm>
          <a:prstGeom prst="rect">
            <a:avLst/>
          </a:prstGeom>
        </p:spPr>
        <p:txBody>
          <a:bodyPr anchor="b"/>
          <a:lstStyle/>
          <a:p>
            <a:r>
              <a:t>Title Text</a:t>
            </a:r>
          </a:p>
        </p:txBody>
      </p:sp>
      <p:sp>
        <p:nvSpPr>
          <p:cNvPr id="43"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grpSp>
        <p:nvGrpSpPr>
          <p:cNvPr id="52" name="Group"/>
          <p:cNvGrpSpPr/>
          <p:nvPr/>
        </p:nvGrpSpPr>
        <p:grpSpPr>
          <a:xfrm>
            <a:off x="673100" y="7416800"/>
            <a:ext cx="10909300" cy="63500"/>
            <a:chOff x="0" y="0"/>
            <a:chExt cx="10909299" cy="63500"/>
          </a:xfrm>
        </p:grpSpPr>
        <p:sp>
          <p:nvSpPr>
            <p:cNvPr id="50" name="Line"/>
            <p:cNvSpPr/>
            <p:nvPr/>
          </p:nvSpPr>
          <p:spPr>
            <a:xfrm>
              <a:off x="0" y="0"/>
              <a:ext cx="10909300" cy="0"/>
            </a:xfrm>
            <a:prstGeom prst="line">
              <a:avLst/>
            </a:prstGeom>
            <a:noFill/>
            <a:ln w="12700" cap="flat">
              <a:solidFill>
                <a:schemeClr val="accent1">
                  <a:hueOff val="109193"/>
                  <a:satOff val="-4874"/>
                  <a:lumOff val="12971"/>
                </a:schemeClr>
              </a:solidFill>
              <a:prstDash val="solid"/>
              <a:miter lim="400000"/>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51" name="Line"/>
            <p:cNvSpPr/>
            <p:nvPr/>
          </p:nvSpPr>
          <p:spPr>
            <a:xfrm>
              <a:off x="0" y="63500"/>
              <a:ext cx="10909300" cy="0"/>
            </a:xfrm>
            <a:prstGeom prst="line">
              <a:avLst/>
            </a:prstGeom>
            <a:noFill/>
            <a:ln w="12700" cap="flat">
              <a:solidFill>
                <a:schemeClr val="accent1">
                  <a:hueOff val="109193"/>
                  <a:satOff val="-4874"/>
                  <a:lumOff val="12971"/>
                </a:schemeClr>
              </a:solidFill>
              <a:prstDash val="solid"/>
              <a:miter lim="400000"/>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grpSp>
      <p:sp>
        <p:nvSpPr>
          <p:cNvPr id="53" name="108177208_1914x1620.jpeg"/>
          <p:cNvSpPr>
            <a:spLocks noGrp="1"/>
          </p:cNvSpPr>
          <p:nvPr>
            <p:ph type="pic" idx="21"/>
          </p:nvPr>
        </p:nvSpPr>
        <p:spPr>
          <a:xfrm>
            <a:off x="10883900" y="0"/>
            <a:ext cx="16205200" cy="13716000"/>
          </a:xfrm>
          <a:prstGeom prst="rect">
            <a:avLst/>
          </a:prstGeom>
        </p:spPr>
        <p:txBody>
          <a:bodyPr lIns="91439" tIns="45719" rIns="91439" bIns="45719" anchor="t">
            <a:noAutofit/>
          </a:bodyPr>
          <a:lstStyle/>
          <a:p>
            <a:endParaRPr/>
          </a:p>
        </p:txBody>
      </p:sp>
      <p:sp>
        <p:nvSpPr>
          <p:cNvPr id="54" name="Title Text"/>
          <p:cNvSpPr txBox="1">
            <a:spLocks noGrp="1"/>
          </p:cNvSpPr>
          <p:nvPr>
            <p:ph type="title"/>
          </p:nvPr>
        </p:nvSpPr>
        <p:spPr>
          <a:xfrm>
            <a:off x="673100" y="2717800"/>
            <a:ext cx="10909300" cy="4559300"/>
          </a:xfrm>
          <a:prstGeom prst="rect">
            <a:avLst/>
          </a:prstGeom>
        </p:spPr>
        <p:txBody>
          <a:bodyPr anchor="b"/>
          <a:lstStyle/>
          <a:p>
            <a:r>
              <a:t>Title Text</a:t>
            </a:r>
          </a:p>
        </p:txBody>
      </p:sp>
      <p:sp>
        <p:nvSpPr>
          <p:cNvPr id="55" name="Body Level One…"/>
          <p:cNvSpPr txBox="1">
            <a:spLocks noGrp="1"/>
          </p:cNvSpPr>
          <p:nvPr>
            <p:ph type="body" sz="quarter" idx="1"/>
          </p:nvPr>
        </p:nvSpPr>
        <p:spPr>
          <a:xfrm>
            <a:off x="673100" y="7607300"/>
            <a:ext cx="10909300" cy="4737100"/>
          </a:xfrm>
          <a:prstGeom prst="rect">
            <a:avLst/>
          </a:prstGeom>
        </p:spPr>
        <p:txBody>
          <a:bodyPr anchor="t"/>
          <a:lstStyle>
            <a:lvl1pPr marL="0" indent="0">
              <a:spcBef>
                <a:spcPts val="1400"/>
              </a:spcBef>
              <a:buClrTx/>
              <a:buSzTx/>
              <a:buFontTx/>
              <a:buNone/>
              <a:defRPr sz="3200">
                <a:solidFill>
                  <a:srgbClr val="5C86B9"/>
                </a:solidFill>
              </a:defRPr>
            </a:lvl1pPr>
            <a:lvl2pPr marL="0" indent="0">
              <a:spcBef>
                <a:spcPts val="1400"/>
              </a:spcBef>
              <a:buClrTx/>
              <a:buSzTx/>
              <a:buFontTx/>
              <a:buNone/>
              <a:defRPr sz="3200">
                <a:solidFill>
                  <a:srgbClr val="5C86B9"/>
                </a:solidFill>
              </a:defRPr>
            </a:lvl2pPr>
            <a:lvl3pPr marL="0" indent="0">
              <a:spcBef>
                <a:spcPts val="1400"/>
              </a:spcBef>
              <a:buClrTx/>
              <a:buSzTx/>
              <a:buFontTx/>
              <a:buNone/>
              <a:defRPr sz="3200">
                <a:solidFill>
                  <a:srgbClr val="5C86B9"/>
                </a:solidFill>
              </a:defRPr>
            </a:lvl3pPr>
            <a:lvl4pPr marL="0" indent="0">
              <a:spcBef>
                <a:spcPts val="1400"/>
              </a:spcBef>
              <a:buClrTx/>
              <a:buSzTx/>
              <a:buFontTx/>
              <a:buNone/>
              <a:defRPr sz="3200">
                <a:solidFill>
                  <a:srgbClr val="5C86B9"/>
                </a:solidFill>
              </a:defRPr>
            </a:lvl4pPr>
            <a:lvl5pPr marL="0" indent="0">
              <a:spcBef>
                <a:spcPts val="1400"/>
              </a:spcBef>
              <a:buClrTx/>
              <a:buSzTx/>
              <a:buFontTx/>
              <a:buNone/>
              <a:defRPr sz="3200">
                <a:solidFill>
                  <a:srgbClr val="5C86B9"/>
                </a:solidFill>
              </a:defRPr>
            </a:lvl5pPr>
          </a:lstStyle>
          <a:p>
            <a:r>
              <a:t>Body Level One</a:t>
            </a:r>
          </a:p>
          <a:p>
            <a:pPr lvl="1"/>
            <a:r>
              <a:t>Body Level Two</a:t>
            </a:r>
          </a:p>
          <a:p>
            <a:pPr lvl="2"/>
            <a:r>
              <a:t>Body Level Three</a:t>
            </a:r>
          </a:p>
          <a:p>
            <a:pPr lvl="3"/>
            <a:r>
              <a:t>Body Level Four</a:t>
            </a:r>
          </a:p>
          <a:p>
            <a:pPr lvl="4"/>
            <a:r>
              <a:t>Body Level Five</a:t>
            </a:r>
          </a:p>
        </p:txBody>
      </p:sp>
      <p:sp>
        <p:nvSpPr>
          <p:cNvPr id="56" name="Slide Number"/>
          <p:cNvSpPr txBox="1">
            <a:spLocks noGrp="1"/>
          </p:cNvSpPr>
          <p:nvPr>
            <p:ph type="sldNum" sz="quarter" idx="2"/>
          </p:nvPr>
        </p:nvSpPr>
        <p:spPr>
          <a:prstGeom prst="rect">
            <a:avLst/>
          </a:prstGeom>
        </p:spPr>
        <p:txBody>
          <a:bodyPr/>
          <a:lstStyle>
            <a:lvl1pPr>
              <a:defRPr>
                <a:solidFill>
                  <a:srgbClr val="FFFFFF"/>
                </a:solidFill>
                <a:effectLst>
                  <a:outerShdw blurRad="38100" dist="15537" dir="5392174" rotWithShape="0">
                    <a:srgbClr val="000000">
                      <a:alpha val="78421"/>
                    </a:srgbClr>
                  </a:outerShdw>
                </a:effectLst>
              </a:defRPr>
            </a:lvl1p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3" name="Title Text"/>
          <p:cNvSpPr txBox="1">
            <a:spLocks noGrp="1"/>
          </p:cNvSpPr>
          <p:nvPr>
            <p:ph type="title"/>
          </p:nvPr>
        </p:nvSpPr>
        <p:spPr>
          <a:prstGeom prst="rect">
            <a:avLst/>
          </a:prstGeom>
        </p:spPr>
        <p:txBody>
          <a:bodyPr/>
          <a:lstStyle/>
          <a:p>
            <a:r>
              <a:t>Title Text</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71" name="Title Text"/>
          <p:cNvSpPr txBox="1">
            <a:spLocks noGrp="1"/>
          </p:cNvSpPr>
          <p:nvPr>
            <p:ph type="title"/>
          </p:nvPr>
        </p:nvSpPr>
        <p:spPr>
          <a:prstGeom prst="rect">
            <a:avLst/>
          </a:prstGeom>
        </p:spPr>
        <p:txBody>
          <a:bodyPr/>
          <a:lstStyle/>
          <a:p>
            <a:r>
              <a:t>Title Text</a:t>
            </a:r>
          </a:p>
        </p:txBody>
      </p:sp>
      <p:sp>
        <p:nvSpPr>
          <p:cNvPr id="7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3"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80" name="Line"/>
          <p:cNvSpPr/>
          <p:nvPr/>
        </p:nvSpPr>
        <p:spPr>
          <a:xfrm>
            <a:off x="762000" y="3606800"/>
            <a:ext cx="10668000" cy="0"/>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81" name="Line"/>
          <p:cNvSpPr/>
          <p:nvPr/>
        </p:nvSpPr>
        <p:spPr>
          <a:xfrm>
            <a:off x="762000" y="3683000"/>
            <a:ext cx="10668000" cy="0"/>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82" name="82919805_1547x1977.jpg"/>
          <p:cNvSpPr>
            <a:spLocks noGrp="1"/>
          </p:cNvSpPr>
          <p:nvPr>
            <p:ph type="pic" idx="21"/>
          </p:nvPr>
        </p:nvSpPr>
        <p:spPr>
          <a:xfrm>
            <a:off x="11366500" y="-1511300"/>
            <a:ext cx="13093700" cy="16733190"/>
          </a:xfrm>
          <a:prstGeom prst="rect">
            <a:avLst/>
          </a:prstGeom>
        </p:spPr>
        <p:txBody>
          <a:bodyPr lIns="91439" tIns="45719" rIns="91439" bIns="45719" anchor="t">
            <a:noAutofit/>
          </a:bodyPr>
          <a:lstStyle/>
          <a:p>
            <a:endParaRPr/>
          </a:p>
        </p:txBody>
      </p:sp>
      <p:sp>
        <p:nvSpPr>
          <p:cNvPr id="83" name="Title Text"/>
          <p:cNvSpPr txBox="1">
            <a:spLocks noGrp="1"/>
          </p:cNvSpPr>
          <p:nvPr>
            <p:ph type="title"/>
          </p:nvPr>
        </p:nvSpPr>
        <p:spPr>
          <a:xfrm>
            <a:off x="673100" y="622300"/>
            <a:ext cx="10909300" cy="2870200"/>
          </a:xfrm>
          <a:prstGeom prst="rect">
            <a:avLst/>
          </a:prstGeom>
        </p:spPr>
        <p:txBody>
          <a:bodyPr/>
          <a:lstStyle/>
          <a:p>
            <a:r>
              <a:t>Title Text</a:t>
            </a:r>
          </a:p>
        </p:txBody>
      </p:sp>
      <p:sp>
        <p:nvSpPr>
          <p:cNvPr id="84" name="Body Level One…"/>
          <p:cNvSpPr txBox="1">
            <a:spLocks noGrp="1"/>
          </p:cNvSpPr>
          <p:nvPr>
            <p:ph type="body" sz="half" idx="1"/>
          </p:nvPr>
        </p:nvSpPr>
        <p:spPr>
          <a:xfrm>
            <a:off x="673100" y="4191000"/>
            <a:ext cx="10909300" cy="8890000"/>
          </a:xfrm>
          <a:prstGeom prst="rect">
            <a:avLst/>
          </a:prstGeom>
        </p:spPr>
        <p:txBody>
          <a:bodyPr/>
          <a:lstStyle>
            <a:lvl1pPr marL="571500" indent="-571500">
              <a:spcBef>
                <a:spcPts val="5300"/>
              </a:spcBef>
              <a:defRPr sz="4200"/>
            </a:lvl1pPr>
            <a:lvl2pPr marL="1143000" indent="-571500">
              <a:spcBef>
                <a:spcPts val="5300"/>
              </a:spcBef>
              <a:defRPr sz="4200"/>
            </a:lvl2pPr>
            <a:lvl3pPr marL="1714500" indent="-571500">
              <a:spcBef>
                <a:spcPts val="5300"/>
              </a:spcBef>
              <a:defRPr sz="4200"/>
            </a:lvl3pPr>
            <a:lvl4pPr marL="2286000" indent="-571500">
              <a:spcBef>
                <a:spcPts val="5300"/>
              </a:spcBef>
              <a:defRPr sz="4200"/>
            </a:lvl4pPr>
            <a:lvl5pPr marL="2857500" indent="-571500">
              <a:spcBef>
                <a:spcPts val="5300"/>
              </a:spcBef>
              <a:defRPr sz="42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lvl1pPr>
              <a:defRPr>
                <a:solidFill>
                  <a:srgbClr val="FFFFFF"/>
                </a:solidFill>
                <a:effectLst>
                  <a:outerShdw blurRad="38100" dist="15537" dir="5392174" rotWithShape="0">
                    <a:srgbClr val="000000">
                      <a:alpha val="78421"/>
                    </a:srgbClr>
                  </a:outerShdw>
                </a:effectLst>
              </a:defRPr>
            </a:lvl1p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92" name="Body Level One…"/>
          <p:cNvSpPr txBox="1">
            <a:spLocks noGrp="1"/>
          </p:cNvSpPr>
          <p:nvPr>
            <p:ph type="body" idx="1"/>
          </p:nvPr>
        </p:nvSpPr>
        <p:spPr>
          <a:xfrm>
            <a:off x="673100" y="622300"/>
            <a:ext cx="23050500" cy="124714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3" name="Slide Number"/>
          <p:cNvSpPr txBox="1">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100" name="82919805_1547x1977.jpg"/>
          <p:cNvSpPr>
            <a:spLocks noGrp="1"/>
          </p:cNvSpPr>
          <p:nvPr>
            <p:ph type="pic" sz="half" idx="21"/>
          </p:nvPr>
        </p:nvSpPr>
        <p:spPr>
          <a:xfrm>
            <a:off x="15760700" y="4995231"/>
            <a:ext cx="7404100" cy="9462125"/>
          </a:xfrm>
          <a:prstGeom prst="rect">
            <a:avLst/>
          </a:prstGeom>
        </p:spPr>
        <p:txBody>
          <a:bodyPr lIns="91439" tIns="45719" rIns="91439" bIns="45719" anchor="t">
            <a:noAutofit/>
          </a:bodyPr>
          <a:lstStyle/>
          <a:p>
            <a:endParaRPr/>
          </a:p>
        </p:txBody>
      </p:sp>
      <p:sp>
        <p:nvSpPr>
          <p:cNvPr id="101" name="Image"/>
          <p:cNvSpPr>
            <a:spLocks noGrp="1"/>
          </p:cNvSpPr>
          <p:nvPr>
            <p:ph type="pic" sz="quarter" idx="22"/>
          </p:nvPr>
        </p:nvSpPr>
        <p:spPr>
          <a:xfrm>
            <a:off x="15582900" y="952500"/>
            <a:ext cx="7772400" cy="5549980"/>
          </a:xfrm>
          <a:prstGeom prst="rect">
            <a:avLst/>
          </a:prstGeom>
        </p:spPr>
        <p:txBody>
          <a:bodyPr lIns="91439" tIns="45719" rIns="91439" bIns="45719" anchor="t">
            <a:noAutofit/>
          </a:bodyPr>
          <a:lstStyle/>
          <a:p>
            <a:endParaRPr/>
          </a:p>
        </p:txBody>
      </p:sp>
      <p:sp>
        <p:nvSpPr>
          <p:cNvPr id="102" name="108177208_1914x1620.jpeg"/>
          <p:cNvSpPr>
            <a:spLocks noGrp="1"/>
          </p:cNvSpPr>
          <p:nvPr>
            <p:ph type="pic" idx="23"/>
          </p:nvPr>
        </p:nvSpPr>
        <p:spPr>
          <a:xfrm>
            <a:off x="1206500" y="488578"/>
            <a:ext cx="14173200" cy="11996126"/>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Line"/>
          <p:cNvSpPr/>
          <p:nvPr/>
        </p:nvSpPr>
        <p:spPr>
          <a:xfrm>
            <a:off x="762000" y="3606800"/>
            <a:ext cx="22860000" cy="0"/>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 name="Line"/>
          <p:cNvSpPr/>
          <p:nvPr/>
        </p:nvSpPr>
        <p:spPr>
          <a:xfrm>
            <a:off x="762000" y="3683000"/>
            <a:ext cx="22860000" cy="0"/>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 name="Title Text"/>
          <p:cNvSpPr txBox="1">
            <a:spLocks noGrp="1"/>
          </p:cNvSpPr>
          <p:nvPr>
            <p:ph type="title"/>
          </p:nvPr>
        </p:nvSpPr>
        <p:spPr>
          <a:xfrm>
            <a:off x="673100" y="622300"/>
            <a:ext cx="23050500" cy="2870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5" name="Body Level One…"/>
          <p:cNvSpPr txBox="1">
            <a:spLocks noGrp="1"/>
          </p:cNvSpPr>
          <p:nvPr>
            <p:ph type="body" idx="1"/>
          </p:nvPr>
        </p:nvSpPr>
        <p:spPr>
          <a:xfrm>
            <a:off x="673100" y="4191000"/>
            <a:ext cx="23050500" cy="8890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23228300" y="12979400"/>
            <a:ext cx="393700" cy="469900"/>
          </a:xfrm>
          <a:prstGeom prst="rect">
            <a:avLst/>
          </a:prstGeom>
          <a:ln w="12700">
            <a:miter lim="400000"/>
          </a:ln>
        </p:spPr>
        <p:txBody>
          <a:bodyPr wrap="none" lIns="50800" tIns="50800" rIns="50800" bIns="50800" anchor="ctr">
            <a:spAutoFit/>
          </a:bodyPr>
          <a:lstStyle>
            <a:lvl1pPr>
              <a:defRPr sz="2200">
                <a:solidFill>
                  <a:schemeClr val="accent1">
                    <a:hueOff val="54750"/>
                    <a:satOff val="-1697"/>
                    <a:lumOff val="-18038"/>
                  </a:schemeClr>
                </a:solidFil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825500" rtl="0" latinLnBrk="0">
        <a:lnSpc>
          <a:spcPct val="100000"/>
        </a:lnSpc>
        <a:spcBef>
          <a:spcPts val="0"/>
        </a:spcBef>
        <a:spcAft>
          <a:spcPts val="0"/>
        </a:spcAft>
        <a:buClrTx/>
        <a:buSzTx/>
        <a:buFontTx/>
        <a:buNone/>
        <a:tabLst/>
        <a:defRPr sz="9000" b="0" i="0" u="none" strike="noStrike" cap="none" spc="-180" baseline="0">
          <a:solidFill>
            <a:schemeClr val="accent1">
              <a:hueOff val="54750"/>
              <a:satOff val="-1697"/>
              <a:lumOff val="-18038"/>
            </a:schemeClr>
          </a:solidFill>
          <a:uFillTx/>
          <a:latin typeface="+mn-lt"/>
          <a:ea typeface="+mn-ea"/>
          <a:cs typeface="+mn-cs"/>
          <a:sym typeface="Didot"/>
        </a:defRPr>
      </a:lvl1pPr>
      <a:lvl2pPr marL="0" marR="0" indent="0" algn="l" defTabSz="825500" rtl="0" latinLnBrk="0">
        <a:lnSpc>
          <a:spcPct val="100000"/>
        </a:lnSpc>
        <a:spcBef>
          <a:spcPts val="0"/>
        </a:spcBef>
        <a:spcAft>
          <a:spcPts val="0"/>
        </a:spcAft>
        <a:buClrTx/>
        <a:buSzTx/>
        <a:buFontTx/>
        <a:buNone/>
        <a:tabLst/>
        <a:defRPr sz="9000" b="0" i="0" u="none" strike="noStrike" cap="none" spc="-180" baseline="0">
          <a:solidFill>
            <a:schemeClr val="accent1">
              <a:hueOff val="54750"/>
              <a:satOff val="-1697"/>
              <a:lumOff val="-18038"/>
            </a:schemeClr>
          </a:solidFill>
          <a:uFillTx/>
          <a:latin typeface="+mn-lt"/>
          <a:ea typeface="+mn-ea"/>
          <a:cs typeface="+mn-cs"/>
          <a:sym typeface="Didot"/>
        </a:defRPr>
      </a:lvl2pPr>
      <a:lvl3pPr marL="0" marR="0" indent="0" algn="l" defTabSz="825500" rtl="0" latinLnBrk="0">
        <a:lnSpc>
          <a:spcPct val="100000"/>
        </a:lnSpc>
        <a:spcBef>
          <a:spcPts val="0"/>
        </a:spcBef>
        <a:spcAft>
          <a:spcPts val="0"/>
        </a:spcAft>
        <a:buClrTx/>
        <a:buSzTx/>
        <a:buFontTx/>
        <a:buNone/>
        <a:tabLst/>
        <a:defRPr sz="9000" b="0" i="0" u="none" strike="noStrike" cap="none" spc="-180" baseline="0">
          <a:solidFill>
            <a:schemeClr val="accent1">
              <a:hueOff val="54750"/>
              <a:satOff val="-1697"/>
              <a:lumOff val="-18038"/>
            </a:schemeClr>
          </a:solidFill>
          <a:uFillTx/>
          <a:latin typeface="+mn-lt"/>
          <a:ea typeface="+mn-ea"/>
          <a:cs typeface="+mn-cs"/>
          <a:sym typeface="Didot"/>
        </a:defRPr>
      </a:lvl3pPr>
      <a:lvl4pPr marL="0" marR="0" indent="0" algn="l" defTabSz="825500" rtl="0" latinLnBrk="0">
        <a:lnSpc>
          <a:spcPct val="100000"/>
        </a:lnSpc>
        <a:spcBef>
          <a:spcPts val="0"/>
        </a:spcBef>
        <a:spcAft>
          <a:spcPts val="0"/>
        </a:spcAft>
        <a:buClrTx/>
        <a:buSzTx/>
        <a:buFontTx/>
        <a:buNone/>
        <a:tabLst/>
        <a:defRPr sz="9000" b="0" i="0" u="none" strike="noStrike" cap="none" spc="-180" baseline="0">
          <a:solidFill>
            <a:schemeClr val="accent1">
              <a:hueOff val="54750"/>
              <a:satOff val="-1697"/>
              <a:lumOff val="-18038"/>
            </a:schemeClr>
          </a:solidFill>
          <a:uFillTx/>
          <a:latin typeface="+mn-lt"/>
          <a:ea typeface="+mn-ea"/>
          <a:cs typeface="+mn-cs"/>
          <a:sym typeface="Didot"/>
        </a:defRPr>
      </a:lvl4pPr>
      <a:lvl5pPr marL="0" marR="0" indent="0" algn="l" defTabSz="825500" rtl="0" latinLnBrk="0">
        <a:lnSpc>
          <a:spcPct val="100000"/>
        </a:lnSpc>
        <a:spcBef>
          <a:spcPts val="0"/>
        </a:spcBef>
        <a:spcAft>
          <a:spcPts val="0"/>
        </a:spcAft>
        <a:buClrTx/>
        <a:buSzTx/>
        <a:buFontTx/>
        <a:buNone/>
        <a:tabLst/>
        <a:defRPr sz="9000" b="0" i="0" u="none" strike="noStrike" cap="none" spc="-180" baseline="0">
          <a:solidFill>
            <a:schemeClr val="accent1">
              <a:hueOff val="54750"/>
              <a:satOff val="-1697"/>
              <a:lumOff val="-18038"/>
            </a:schemeClr>
          </a:solidFill>
          <a:uFillTx/>
          <a:latin typeface="+mn-lt"/>
          <a:ea typeface="+mn-ea"/>
          <a:cs typeface="+mn-cs"/>
          <a:sym typeface="Didot"/>
        </a:defRPr>
      </a:lvl5pPr>
      <a:lvl6pPr marL="0" marR="0" indent="0" algn="l" defTabSz="825500" rtl="0" latinLnBrk="0">
        <a:lnSpc>
          <a:spcPct val="100000"/>
        </a:lnSpc>
        <a:spcBef>
          <a:spcPts val="0"/>
        </a:spcBef>
        <a:spcAft>
          <a:spcPts val="0"/>
        </a:spcAft>
        <a:buClrTx/>
        <a:buSzTx/>
        <a:buFontTx/>
        <a:buNone/>
        <a:tabLst/>
        <a:defRPr sz="9000" b="0" i="0" u="none" strike="noStrike" cap="none" spc="-180" baseline="0">
          <a:solidFill>
            <a:schemeClr val="accent1">
              <a:hueOff val="54750"/>
              <a:satOff val="-1697"/>
              <a:lumOff val="-18038"/>
            </a:schemeClr>
          </a:solidFill>
          <a:uFillTx/>
          <a:latin typeface="+mn-lt"/>
          <a:ea typeface="+mn-ea"/>
          <a:cs typeface="+mn-cs"/>
          <a:sym typeface="Didot"/>
        </a:defRPr>
      </a:lvl6pPr>
      <a:lvl7pPr marL="0" marR="0" indent="0" algn="l" defTabSz="825500" rtl="0" latinLnBrk="0">
        <a:lnSpc>
          <a:spcPct val="100000"/>
        </a:lnSpc>
        <a:spcBef>
          <a:spcPts val="0"/>
        </a:spcBef>
        <a:spcAft>
          <a:spcPts val="0"/>
        </a:spcAft>
        <a:buClrTx/>
        <a:buSzTx/>
        <a:buFontTx/>
        <a:buNone/>
        <a:tabLst/>
        <a:defRPr sz="9000" b="0" i="0" u="none" strike="noStrike" cap="none" spc="-180" baseline="0">
          <a:solidFill>
            <a:schemeClr val="accent1">
              <a:hueOff val="54750"/>
              <a:satOff val="-1697"/>
              <a:lumOff val="-18038"/>
            </a:schemeClr>
          </a:solidFill>
          <a:uFillTx/>
          <a:latin typeface="+mn-lt"/>
          <a:ea typeface="+mn-ea"/>
          <a:cs typeface="+mn-cs"/>
          <a:sym typeface="Didot"/>
        </a:defRPr>
      </a:lvl7pPr>
      <a:lvl8pPr marL="0" marR="0" indent="0" algn="l" defTabSz="825500" rtl="0" latinLnBrk="0">
        <a:lnSpc>
          <a:spcPct val="100000"/>
        </a:lnSpc>
        <a:spcBef>
          <a:spcPts val="0"/>
        </a:spcBef>
        <a:spcAft>
          <a:spcPts val="0"/>
        </a:spcAft>
        <a:buClrTx/>
        <a:buSzTx/>
        <a:buFontTx/>
        <a:buNone/>
        <a:tabLst/>
        <a:defRPr sz="9000" b="0" i="0" u="none" strike="noStrike" cap="none" spc="-180" baseline="0">
          <a:solidFill>
            <a:schemeClr val="accent1">
              <a:hueOff val="54750"/>
              <a:satOff val="-1697"/>
              <a:lumOff val="-18038"/>
            </a:schemeClr>
          </a:solidFill>
          <a:uFillTx/>
          <a:latin typeface="+mn-lt"/>
          <a:ea typeface="+mn-ea"/>
          <a:cs typeface="+mn-cs"/>
          <a:sym typeface="Didot"/>
        </a:defRPr>
      </a:lvl8pPr>
      <a:lvl9pPr marL="0" marR="0" indent="0" algn="l" defTabSz="825500" rtl="0" latinLnBrk="0">
        <a:lnSpc>
          <a:spcPct val="100000"/>
        </a:lnSpc>
        <a:spcBef>
          <a:spcPts val="0"/>
        </a:spcBef>
        <a:spcAft>
          <a:spcPts val="0"/>
        </a:spcAft>
        <a:buClrTx/>
        <a:buSzTx/>
        <a:buFontTx/>
        <a:buNone/>
        <a:tabLst/>
        <a:defRPr sz="9000" b="0" i="0" u="none" strike="noStrike" cap="none" spc="-180" baseline="0">
          <a:solidFill>
            <a:schemeClr val="accent1">
              <a:hueOff val="54750"/>
              <a:satOff val="-1697"/>
              <a:lumOff val="-18038"/>
            </a:schemeClr>
          </a:solidFill>
          <a:uFillTx/>
          <a:latin typeface="+mn-lt"/>
          <a:ea typeface="+mn-ea"/>
          <a:cs typeface="+mn-cs"/>
          <a:sym typeface="Didot"/>
        </a:defRPr>
      </a:lvl9pPr>
    </p:titleStyle>
    <p:bodyStyle>
      <a:lvl1pPr marL="736600" marR="0" indent="-736600" algn="l" defTabSz="825500" rtl="0" latinLnBrk="0">
        <a:lnSpc>
          <a:spcPct val="100000"/>
        </a:lnSpc>
        <a:spcBef>
          <a:spcPts val="5900"/>
        </a:spcBef>
        <a:spcAft>
          <a:spcPts val="0"/>
        </a:spcAft>
        <a:buClr>
          <a:srgbClr val="5C86B9"/>
        </a:buClr>
        <a:buSzPct val="70000"/>
        <a:buFont typeface="Zapf Dingbats"/>
        <a:buChar char="✤"/>
        <a:tabLst/>
        <a:defRPr sz="5200" b="0" i="0" u="none" strike="noStrike" cap="none" spc="0" baseline="0">
          <a:solidFill>
            <a:srgbClr val="000000"/>
          </a:solidFill>
          <a:uFillTx/>
          <a:latin typeface="Palatino"/>
          <a:ea typeface="Palatino"/>
          <a:cs typeface="Palatino"/>
          <a:sym typeface="Palatino"/>
        </a:defRPr>
      </a:lvl1pPr>
      <a:lvl2pPr marL="1473200" marR="0" indent="-736600" algn="l" defTabSz="825500" rtl="0" latinLnBrk="0">
        <a:lnSpc>
          <a:spcPct val="100000"/>
        </a:lnSpc>
        <a:spcBef>
          <a:spcPts val="5900"/>
        </a:spcBef>
        <a:spcAft>
          <a:spcPts val="0"/>
        </a:spcAft>
        <a:buClr>
          <a:srgbClr val="5C86B9"/>
        </a:buClr>
        <a:buSzPct val="70000"/>
        <a:buFont typeface="Zapf Dingbats"/>
        <a:buChar char="✤"/>
        <a:tabLst/>
        <a:defRPr sz="5200" b="0" i="0" u="none" strike="noStrike" cap="none" spc="0" baseline="0">
          <a:solidFill>
            <a:srgbClr val="000000"/>
          </a:solidFill>
          <a:uFillTx/>
          <a:latin typeface="Palatino"/>
          <a:ea typeface="Palatino"/>
          <a:cs typeface="Palatino"/>
          <a:sym typeface="Palatino"/>
        </a:defRPr>
      </a:lvl2pPr>
      <a:lvl3pPr marL="2209800" marR="0" indent="-736600" algn="l" defTabSz="825500" rtl="0" latinLnBrk="0">
        <a:lnSpc>
          <a:spcPct val="100000"/>
        </a:lnSpc>
        <a:spcBef>
          <a:spcPts val="5900"/>
        </a:spcBef>
        <a:spcAft>
          <a:spcPts val="0"/>
        </a:spcAft>
        <a:buClr>
          <a:srgbClr val="5C86B9"/>
        </a:buClr>
        <a:buSzPct val="70000"/>
        <a:buFont typeface="Zapf Dingbats"/>
        <a:buChar char="✤"/>
        <a:tabLst/>
        <a:defRPr sz="5200" b="0" i="0" u="none" strike="noStrike" cap="none" spc="0" baseline="0">
          <a:solidFill>
            <a:srgbClr val="000000"/>
          </a:solidFill>
          <a:uFillTx/>
          <a:latin typeface="Palatino"/>
          <a:ea typeface="Palatino"/>
          <a:cs typeface="Palatino"/>
          <a:sym typeface="Palatino"/>
        </a:defRPr>
      </a:lvl3pPr>
      <a:lvl4pPr marL="2946400" marR="0" indent="-736600" algn="l" defTabSz="825500" rtl="0" latinLnBrk="0">
        <a:lnSpc>
          <a:spcPct val="100000"/>
        </a:lnSpc>
        <a:spcBef>
          <a:spcPts val="5900"/>
        </a:spcBef>
        <a:spcAft>
          <a:spcPts val="0"/>
        </a:spcAft>
        <a:buClr>
          <a:srgbClr val="5C86B9"/>
        </a:buClr>
        <a:buSzPct val="70000"/>
        <a:buFont typeface="Zapf Dingbats"/>
        <a:buChar char="✤"/>
        <a:tabLst/>
        <a:defRPr sz="5200" b="0" i="0" u="none" strike="noStrike" cap="none" spc="0" baseline="0">
          <a:solidFill>
            <a:srgbClr val="000000"/>
          </a:solidFill>
          <a:uFillTx/>
          <a:latin typeface="Palatino"/>
          <a:ea typeface="Palatino"/>
          <a:cs typeface="Palatino"/>
          <a:sym typeface="Palatino"/>
        </a:defRPr>
      </a:lvl4pPr>
      <a:lvl5pPr marL="3683000" marR="0" indent="-736600" algn="l" defTabSz="825500" rtl="0" latinLnBrk="0">
        <a:lnSpc>
          <a:spcPct val="100000"/>
        </a:lnSpc>
        <a:spcBef>
          <a:spcPts val="5900"/>
        </a:spcBef>
        <a:spcAft>
          <a:spcPts val="0"/>
        </a:spcAft>
        <a:buClr>
          <a:srgbClr val="5C86B9"/>
        </a:buClr>
        <a:buSzPct val="70000"/>
        <a:buFont typeface="Zapf Dingbats"/>
        <a:buChar char="✤"/>
        <a:tabLst/>
        <a:defRPr sz="5200" b="0" i="0" u="none" strike="noStrike" cap="none" spc="0" baseline="0">
          <a:solidFill>
            <a:srgbClr val="000000"/>
          </a:solidFill>
          <a:uFillTx/>
          <a:latin typeface="Palatino"/>
          <a:ea typeface="Palatino"/>
          <a:cs typeface="Palatino"/>
          <a:sym typeface="Palatino"/>
        </a:defRPr>
      </a:lvl5pPr>
      <a:lvl6pPr marL="4419600" marR="0" indent="-736600" algn="l" defTabSz="825500" rtl="0" latinLnBrk="0">
        <a:lnSpc>
          <a:spcPct val="100000"/>
        </a:lnSpc>
        <a:spcBef>
          <a:spcPts val="5900"/>
        </a:spcBef>
        <a:spcAft>
          <a:spcPts val="0"/>
        </a:spcAft>
        <a:buClr>
          <a:srgbClr val="5C86B9"/>
        </a:buClr>
        <a:buSzPct val="70000"/>
        <a:buFont typeface="Zapf Dingbats"/>
        <a:buChar char="✤"/>
        <a:tabLst/>
        <a:defRPr sz="5200" b="0" i="0" u="none" strike="noStrike" cap="none" spc="0" baseline="0">
          <a:solidFill>
            <a:srgbClr val="000000"/>
          </a:solidFill>
          <a:uFillTx/>
          <a:latin typeface="Palatino"/>
          <a:ea typeface="Palatino"/>
          <a:cs typeface="Palatino"/>
          <a:sym typeface="Palatino"/>
        </a:defRPr>
      </a:lvl6pPr>
      <a:lvl7pPr marL="5156200" marR="0" indent="-736600" algn="l" defTabSz="825500" rtl="0" latinLnBrk="0">
        <a:lnSpc>
          <a:spcPct val="100000"/>
        </a:lnSpc>
        <a:spcBef>
          <a:spcPts val="5900"/>
        </a:spcBef>
        <a:spcAft>
          <a:spcPts val="0"/>
        </a:spcAft>
        <a:buClr>
          <a:srgbClr val="5C86B9"/>
        </a:buClr>
        <a:buSzPct val="70000"/>
        <a:buFont typeface="Zapf Dingbats"/>
        <a:buChar char="✤"/>
        <a:tabLst/>
        <a:defRPr sz="5200" b="0" i="0" u="none" strike="noStrike" cap="none" spc="0" baseline="0">
          <a:solidFill>
            <a:srgbClr val="000000"/>
          </a:solidFill>
          <a:uFillTx/>
          <a:latin typeface="Palatino"/>
          <a:ea typeface="Palatino"/>
          <a:cs typeface="Palatino"/>
          <a:sym typeface="Palatino"/>
        </a:defRPr>
      </a:lvl7pPr>
      <a:lvl8pPr marL="5892800" marR="0" indent="-736600" algn="l" defTabSz="825500" rtl="0" latinLnBrk="0">
        <a:lnSpc>
          <a:spcPct val="100000"/>
        </a:lnSpc>
        <a:spcBef>
          <a:spcPts val="5900"/>
        </a:spcBef>
        <a:spcAft>
          <a:spcPts val="0"/>
        </a:spcAft>
        <a:buClr>
          <a:srgbClr val="5C86B9"/>
        </a:buClr>
        <a:buSzPct val="70000"/>
        <a:buFont typeface="Zapf Dingbats"/>
        <a:buChar char="✤"/>
        <a:tabLst/>
        <a:defRPr sz="5200" b="0" i="0" u="none" strike="noStrike" cap="none" spc="0" baseline="0">
          <a:solidFill>
            <a:srgbClr val="000000"/>
          </a:solidFill>
          <a:uFillTx/>
          <a:latin typeface="Palatino"/>
          <a:ea typeface="Palatino"/>
          <a:cs typeface="Palatino"/>
          <a:sym typeface="Palatino"/>
        </a:defRPr>
      </a:lvl8pPr>
      <a:lvl9pPr marL="6629400" marR="0" indent="-736600" algn="l" defTabSz="825500" rtl="0" latinLnBrk="0">
        <a:lnSpc>
          <a:spcPct val="100000"/>
        </a:lnSpc>
        <a:spcBef>
          <a:spcPts val="5900"/>
        </a:spcBef>
        <a:spcAft>
          <a:spcPts val="0"/>
        </a:spcAft>
        <a:buClr>
          <a:srgbClr val="5C86B9"/>
        </a:buClr>
        <a:buSzPct val="70000"/>
        <a:buFont typeface="Zapf Dingbats"/>
        <a:buChar char="✤"/>
        <a:tabLst/>
        <a:defRPr sz="5200" b="0" i="0" u="none" strike="noStrike" cap="none" spc="0" baseline="0">
          <a:solidFill>
            <a:srgbClr val="000000"/>
          </a:solidFill>
          <a:uFillTx/>
          <a:latin typeface="Palatino"/>
          <a:ea typeface="Palatino"/>
          <a:cs typeface="Palatino"/>
          <a:sym typeface="Palatino"/>
        </a:defRPr>
      </a:lvl9pPr>
    </p:bodyStyle>
    <p:otherStyle>
      <a:lvl1pPr marL="0" marR="0" indent="0" algn="ctr" defTabSz="8255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Palatino"/>
        </a:defRPr>
      </a:lvl1pPr>
      <a:lvl2pPr marL="0" marR="0" indent="0" algn="ctr" defTabSz="8255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Palatino"/>
        </a:defRPr>
      </a:lvl2pPr>
      <a:lvl3pPr marL="0" marR="0" indent="0" algn="ctr" defTabSz="8255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Palatino"/>
        </a:defRPr>
      </a:lvl3pPr>
      <a:lvl4pPr marL="0" marR="0" indent="0" algn="ctr" defTabSz="8255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Palatino"/>
        </a:defRPr>
      </a:lvl4pPr>
      <a:lvl5pPr marL="0" marR="0" indent="0" algn="ctr" defTabSz="8255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Palatino"/>
        </a:defRPr>
      </a:lvl5pPr>
      <a:lvl6pPr marL="0" marR="0" indent="0" algn="ctr" defTabSz="8255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Palatino"/>
        </a:defRPr>
      </a:lvl6pPr>
      <a:lvl7pPr marL="0" marR="0" indent="0" algn="ctr" defTabSz="8255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Palatino"/>
        </a:defRPr>
      </a:lvl7pPr>
      <a:lvl8pPr marL="0" marR="0" indent="0" algn="ctr" defTabSz="8255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Palatino"/>
        </a:defRPr>
      </a:lvl8pPr>
      <a:lvl9pPr marL="0" marR="0" indent="0" algn="ctr" defTabSz="8255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1" name="25 años de experiencias de descentralización educativa y participación comunitaria en República Dominicana."/>
          <p:cNvSpPr txBox="1">
            <a:spLocks noGrp="1"/>
          </p:cNvSpPr>
          <p:nvPr>
            <p:ph type="body" idx="22"/>
          </p:nvPr>
        </p:nvSpPr>
        <p:spPr>
          <a:xfrm>
            <a:off x="9692641" y="833805"/>
            <a:ext cx="13651228" cy="1487587"/>
          </a:xfrm>
          <a:prstGeom prst="rect">
            <a:avLst/>
          </a:prstGeom>
        </p:spPr>
        <p:txBody>
          <a:bodyPr/>
          <a:lstStyle>
            <a:lvl1pPr>
              <a:defRPr sz="4000">
                <a:solidFill>
                  <a:srgbClr val="000000"/>
                </a:solidFill>
              </a:defRPr>
            </a:lvl1pPr>
          </a:lstStyle>
          <a:p>
            <a:pPr algn="r"/>
            <a:r>
              <a:rPr lang="es-DO" sz="5000" b="1" dirty="0">
                <a:solidFill>
                  <a:srgbClr val="0070C0"/>
                </a:solidFill>
              </a:rPr>
              <a:t>25</a:t>
            </a:r>
            <a:r>
              <a:rPr lang="es-DO" b="1" dirty="0">
                <a:solidFill>
                  <a:srgbClr val="0070C0"/>
                </a:solidFill>
              </a:rPr>
              <a:t> años de experiencias de descentralización educativa y participación comunitaria en Rep. Dominicana. </a:t>
            </a:r>
            <a:endParaRPr lang="es-DO" b="1" i="0" dirty="0">
              <a:solidFill>
                <a:srgbClr val="0070C0"/>
              </a:solidFill>
              <a:latin typeface="Calibri"/>
              <a:ea typeface="Calibri"/>
              <a:cs typeface="Calibri"/>
              <a:sym typeface="Calibri"/>
            </a:endParaRPr>
          </a:p>
        </p:txBody>
      </p:sp>
      <p:pic>
        <p:nvPicPr>
          <p:cNvPr id="142" name="Image" descr="Image"/>
          <p:cNvPicPr>
            <a:picLocks noChangeAspect="1"/>
          </p:cNvPicPr>
          <p:nvPr/>
        </p:nvPicPr>
        <p:blipFill>
          <a:blip r:embed="rId2"/>
          <a:stretch>
            <a:fillRect/>
          </a:stretch>
        </p:blipFill>
        <p:spPr>
          <a:xfrm>
            <a:off x="1040131" y="602490"/>
            <a:ext cx="7067550" cy="2636515"/>
          </a:xfrm>
          <a:prstGeom prst="rect">
            <a:avLst/>
          </a:prstGeom>
          <a:ln w="12700">
            <a:miter lim="400000"/>
          </a:ln>
        </p:spPr>
      </p:pic>
      <p:sp>
        <p:nvSpPr>
          <p:cNvPr id="6" name="Título 1"/>
          <p:cNvSpPr txBox="1">
            <a:spLocks/>
          </p:cNvSpPr>
          <p:nvPr/>
        </p:nvSpPr>
        <p:spPr>
          <a:xfrm>
            <a:off x="4236720" y="4178215"/>
            <a:ext cx="15300959" cy="91761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400" b="1" dirty="0">
                <a:latin typeface="Arial" panose="020B0604020202020204" pitchFamily="34" charset="0"/>
                <a:cs typeface="Arial" panose="020B0604020202020204" pitchFamily="34" charset="0"/>
              </a:rPr>
              <a:t>La Vega, Jarabacoa, Centro Educativo Dulce María Tiburcio</a:t>
            </a:r>
          </a:p>
        </p:txBody>
      </p:sp>
      <p:sp>
        <p:nvSpPr>
          <p:cNvPr id="7" name="Subtítulo 2"/>
          <p:cNvSpPr txBox="1">
            <a:spLocks/>
          </p:cNvSpPr>
          <p:nvPr/>
        </p:nvSpPr>
        <p:spPr>
          <a:xfrm>
            <a:off x="4023361" y="5802534"/>
            <a:ext cx="17586960" cy="28176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4800" b="1" dirty="0">
                <a:solidFill>
                  <a:srgbClr val="324863"/>
                </a:solidFill>
                <a:latin typeface="Palatino"/>
              </a:rPr>
              <a:t>CAMBIOS GENERADOS EN LA </a:t>
            </a:r>
            <a:br>
              <a:rPr lang="es-ES" sz="4800" b="1" dirty="0">
                <a:solidFill>
                  <a:srgbClr val="324863"/>
                </a:solidFill>
                <a:latin typeface="Palatino"/>
              </a:rPr>
            </a:br>
            <a:r>
              <a:rPr lang="es-ES" sz="4800" b="1" dirty="0">
                <a:solidFill>
                  <a:srgbClr val="324863"/>
                </a:solidFill>
                <a:latin typeface="Palatino"/>
              </a:rPr>
              <a:t>ESCUELA DULCE MARÍA TIBURCIO</a:t>
            </a:r>
            <a:br>
              <a:rPr lang="es-ES" sz="4800" b="1" dirty="0">
                <a:solidFill>
                  <a:srgbClr val="324863"/>
                </a:solidFill>
                <a:latin typeface="Palatino"/>
              </a:rPr>
            </a:br>
            <a:r>
              <a:rPr lang="es-ES" sz="4800" b="1" dirty="0">
                <a:solidFill>
                  <a:srgbClr val="324863"/>
                </a:solidFill>
                <a:latin typeface="Palatino"/>
              </a:rPr>
              <a:t> A PARTIR DEL USO DE LOS RECURSOS DESCENTRALIZADOS</a:t>
            </a:r>
            <a:r>
              <a:rPr lang="es-ES" sz="4000" b="1" dirty="0">
                <a:solidFill>
                  <a:srgbClr val="324863"/>
                </a:solidFill>
                <a:latin typeface="Palatino"/>
              </a:rPr>
              <a:t>.</a:t>
            </a:r>
          </a:p>
        </p:txBody>
      </p:sp>
      <p:sp>
        <p:nvSpPr>
          <p:cNvPr id="8" name="Subtítulo 2"/>
          <p:cNvSpPr txBox="1">
            <a:spLocks/>
          </p:cNvSpPr>
          <p:nvPr/>
        </p:nvSpPr>
        <p:spPr>
          <a:xfrm>
            <a:off x="7896015" y="8736221"/>
            <a:ext cx="9841652" cy="2062912"/>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70000"/>
              </a:lnSpc>
            </a:pPr>
            <a:r>
              <a:rPr lang="es-ES" sz="16800" dirty="0">
                <a:solidFill>
                  <a:srgbClr val="324863"/>
                </a:solidFill>
                <a:latin typeface="Palatino"/>
              </a:rPr>
              <a:t>Reina María Montes de Oca</a:t>
            </a:r>
          </a:p>
          <a:p>
            <a:pPr>
              <a:lnSpc>
                <a:spcPct val="170000"/>
              </a:lnSpc>
            </a:pPr>
            <a:r>
              <a:rPr lang="es-ES" sz="16800" dirty="0">
                <a:solidFill>
                  <a:srgbClr val="324863"/>
                </a:solidFill>
                <a:latin typeface="Palatino"/>
              </a:rPr>
              <a:t>Junta de centro /Equipo de Gestión </a:t>
            </a:r>
          </a:p>
          <a:p>
            <a:pPr>
              <a:lnSpc>
                <a:spcPct val="170000"/>
              </a:lnSpc>
            </a:pPr>
            <a:endParaRPr lang="es-ES" sz="17600" dirty="0">
              <a:solidFill>
                <a:prstClr val="black"/>
              </a:solidFill>
              <a:latin typeface="Arial" panose="020B0604020202020204" pitchFamily="34" charset="0"/>
              <a:cs typeface="Arial" panose="020B0604020202020204" pitchFamily="34" charset="0"/>
            </a:endParaRPr>
          </a:p>
          <a:p>
            <a:pPr>
              <a:lnSpc>
                <a:spcPct val="170000"/>
              </a:lnSpc>
            </a:pPr>
            <a:endParaRPr lang="es-ES" sz="17600" dirty="0">
              <a:solidFill>
                <a:prstClr val="black"/>
              </a:solidFill>
              <a:latin typeface="Arial" panose="020B0604020202020204" pitchFamily="34" charset="0"/>
              <a:cs typeface="Arial" panose="020B0604020202020204" pitchFamily="34" charset="0"/>
            </a:endParaRPr>
          </a:p>
          <a:p>
            <a:endParaRPr lang="es-ES" sz="4400" dirty="0">
              <a:solidFill>
                <a:prstClr val="black"/>
              </a:solidFill>
              <a:latin typeface="Arial" panose="020B0604020202020204" pitchFamily="34" charset="0"/>
              <a:cs typeface="Arial" panose="020B0604020202020204" pitchFamily="34" charset="0"/>
            </a:endParaRPr>
          </a:p>
        </p:txBody>
      </p:sp>
      <p:sp>
        <p:nvSpPr>
          <p:cNvPr id="9" name="Subtítulo 2"/>
          <p:cNvSpPr txBox="1">
            <a:spLocks/>
          </p:cNvSpPr>
          <p:nvPr/>
        </p:nvSpPr>
        <p:spPr>
          <a:xfrm>
            <a:off x="7896015" y="11085808"/>
            <a:ext cx="9841652" cy="63093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4000" dirty="0">
                <a:solidFill>
                  <a:prstClr val="black"/>
                </a:solidFill>
                <a:latin typeface="Arial" panose="020B0604020202020204" pitchFamily="34" charset="0"/>
                <a:cs typeface="Arial" panose="020B0604020202020204" pitchFamily="34" charset="0"/>
              </a:rPr>
              <a:t>Jarabacoa, 20/6/2023</a:t>
            </a:r>
          </a:p>
        </p:txBody>
      </p:sp>
    </p:spTree>
    <p:extLst>
      <p:ext uri="{BB962C8B-B14F-4D97-AF65-F5344CB8AC3E}">
        <p14:creationId xmlns:p14="http://schemas.microsoft.com/office/powerpoint/2010/main" val="145107336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ítulo 1"/>
          <p:cNvSpPr txBox="1">
            <a:spLocks/>
          </p:cNvSpPr>
          <p:nvPr/>
        </p:nvSpPr>
        <p:spPr>
          <a:xfrm>
            <a:off x="6648026" y="1310640"/>
            <a:ext cx="9144000" cy="4572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800" b="1" dirty="0">
                <a:latin typeface="Arial" panose="020B0604020202020204" pitchFamily="34" charset="0"/>
                <a:cs typeface="Arial" panose="020B0604020202020204" pitchFamily="34" charset="0"/>
              </a:rPr>
              <a:t>I. INTRODUCCIÓN</a:t>
            </a:r>
          </a:p>
        </p:txBody>
      </p:sp>
      <p:sp>
        <p:nvSpPr>
          <p:cNvPr id="4" name="Subtítulo 2"/>
          <p:cNvSpPr txBox="1">
            <a:spLocks/>
          </p:cNvSpPr>
          <p:nvPr/>
        </p:nvSpPr>
        <p:spPr>
          <a:xfrm>
            <a:off x="2219959" y="2331718"/>
            <a:ext cx="18000133" cy="31851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4400" b="1" dirty="0">
                <a:latin typeface="Arial" panose="020B0604020202020204" pitchFamily="34" charset="0"/>
                <a:cs typeface="Arial" panose="020B0604020202020204" pitchFamily="34" charset="0"/>
              </a:rPr>
              <a:t>1.1 Objetivos </a:t>
            </a:r>
          </a:p>
          <a:p>
            <a:pPr algn="l"/>
            <a:endParaRPr lang="es-ES" sz="4400" b="1" dirty="0">
              <a:latin typeface="Arial" panose="020B0604020202020204" pitchFamily="34" charset="0"/>
              <a:cs typeface="Arial" panose="020B0604020202020204" pitchFamily="34" charset="0"/>
            </a:endParaRPr>
          </a:p>
          <a:p>
            <a:pPr algn="just"/>
            <a:r>
              <a:rPr lang="es-ES" sz="4200" dirty="0">
                <a:solidFill>
                  <a:srgbClr val="324863"/>
                </a:solidFill>
                <a:latin typeface="Palatino"/>
              </a:rPr>
              <a:t>Proporcionar a la comunidad educativa un documento que registra el proceso evolutivo del centro educativo Dulce María Tiburcio, luego de la llegada de los recursos de descentralización  2014-2023.</a:t>
            </a:r>
          </a:p>
          <a:p>
            <a:pPr algn="just"/>
            <a:endParaRPr lang="es-ES" sz="4200" dirty="0">
              <a:solidFill>
                <a:srgbClr val="324863"/>
              </a:solidFill>
              <a:latin typeface="Palatino"/>
            </a:endParaRPr>
          </a:p>
          <a:p>
            <a:pPr algn="l"/>
            <a:r>
              <a:rPr lang="es-ES" sz="4200" dirty="0">
                <a:solidFill>
                  <a:srgbClr val="324863"/>
                </a:solidFill>
                <a:latin typeface="Palatino"/>
              </a:rPr>
              <a:t>Determinar y valorar el nivel de participación de los distintos actores educativos en la inversión de los recursos financieros asignados al centro educativo Dulce María Tiburcio.</a:t>
            </a:r>
          </a:p>
          <a:p>
            <a:pPr algn="l"/>
            <a:endParaRPr lang="es-ES" sz="4200" dirty="0">
              <a:solidFill>
                <a:srgbClr val="324863"/>
              </a:solidFill>
              <a:latin typeface="Palatino"/>
            </a:endParaRPr>
          </a:p>
          <a:p>
            <a:pPr algn="l"/>
            <a:r>
              <a:rPr lang="es-ES" sz="4200" dirty="0">
                <a:solidFill>
                  <a:srgbClr val="324863"/>
                </a:solidFill>
                <a:latin typeface="Palatino"/>
              </a:rPr>
              <a:t>1.2 Este documento contiene información verídica sobre el manejo de los fondos de descentralización que ha llegado al centro educativo Dulce Maria Tiburcio desde el año 2014 hasta la actualidad el cual servirá como fuente de referencia a toda persona interesada en conocer el buen manejo de los fondo descentralización.</a:t>
            </a:r>
          </a:p>
          <a:p>
            <a:pPr algn="l"/>
            <a:endParaRPr lang="es-ES" sz="4200" dirty="0">
              <a:solidFill>
                <a:srgbClr val="324863"/>
              </a:solidFill>
              <a:latin typeface="Palatino"/>
            </a:endParaRPr>
          </a:p>
          <a:p>
            <a:pPr algn="l"/>
            <a:endParaRPr lang="es-ES" sz="4400" b="1" dirty="0">
              <a:latin typeface="Arial" panose="020B0604020202020204" pitchFamily="34" charset="0"/>
              <a:cs typeface="Arial" panose="020B0604020202020204" pitchFamily="34" charset="0"/>
            </a:endParaRPr>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ítulo 1"/>
          <p:cNvSpPr txBox="1">
            <a:spLocks/>
          </p:cNvSpPr>
          <p:nvPr/>
        </p:nvSpPr>
        <p:spPr>
          <a:xfrm>
            <a:off x="7044267" y="2324946"/>
            <a:ext cx="9144000" cy="4572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800" b="1" dirty="0">
                <a:latin typeface="Arial" panose="020B0604020202020204" pitchFamily="34" charset="0"/>
                <a:cs typeface="Arial" panose="020B0604020202020204" pitchFamily="34" charset="0"/>
              </a:rPr>
              <a:t>II. METODOLOGÍA</a:t>
            </a:r>
          </a:p>
        </p:txBody>
      </p:sp>
      <p:sp>
        <p:nvSpPr>
          <p:cNvPr id="4" name="Subtítulo 2"/>
          <p:cNvSpPr txBox="1">
            <a:spLocks/>
          </p:cNvSpPr>
          <p:nvPr/>
        </p:nvSpPr>
        <p:spPr>
          <a:xfrm>
            <a:off x="2319867" y="3291834"/>
            <a:ext cx="18592799" cy="2286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s-ES" sz="4400" b="1" dirty="0">
                <a:latin typeface="Arial" panose="020B0604020202020204" pitchFamily="34" charset="0"/>
                <a:cs typeface="Arial" panose="020B0604020202020204" pitchFamily="34" charset="0"/>
              </a:rPr>
              <a:t>2.1.</a:t>
            </a:r>
          </a:p>
        </p:txBody>
      </p:sp>
      <p:sp>
        <p:nvSpPr>
          <p:cNvPr id="5" name="CuadroTexto 4">
            <a:extLst>
              <a:ext uri="{FF2B5EF4-FFF2-40B4-BE49-F238E27FC236}">
                <a16:creationId xmlns:a16="http://schemas.microsoft.com/office/drawing/2014/main" id="{F305D918-9363-43F0-A0A1-3F8F7F31C6EA}"/>
              </a:ext>
            </a:extLst>
          </p:cNvPr>
          <p:cNvSpPr txBox="1"/>
          <p:nvPr/>
        </p:nvSpPr>
        <p:spPr>
          <a:xfrm>
            <a:off x="3817619" y="3592675"/>
            <a:ext cx="18246513" cy="60939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s-ES" sz="4400" dirty="0"/>
              <a:t>Se realizó un estudio sistemático a los registros de grados de años escolares anteriores, a los indicadores deficiencia internas, también se socializó  con los primeros miembros de la junta de centro y con directores anteriores y comunitarios para de esta manera obtener los datos precisos que nos permitan valorar cómo era el centro educativo antes y después de recibir los recursos.</a:t>
            </a:r>
          </a:p>
          <a:p>
            <a:pPr algn="just"/>
            <a:endParaRPr lang="es-ES" dirty="0"/>
          </a:p>
          <a:p>
            <a:pPr algn="just"/>
            <a:endParaRPr lang="es-ES" dirty="0"/>
          </a:p>
          <a:p>
            <a:pPr algn="just"/>
            <a:endParaRPr lang="es-DO" dirty="0"/>
          </a:p>
        </p:txBody>
      </p:sp>
    </p:spTree>
    <p:extLst>
      <p:ext uri="{BB962C8B-B14F-4D97-AF65-F5344CB8AC3E}">
        <p14:creationId xmlns:p14="http://schemas.microsoft.com/office/powerpoint/2010/main" val="105876245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ítulo 1"/>
          <p:cNvSpPr txBox="1">
            <a:spLocks/>
          </p:cNvSpPr>
          <p:nvPr/>
        </p:nvSpPr>
        <p:spPr>
          <a:xfrm>
            <a:off x="6983505" y="0"/>
            <a:ext cx="9956799" cy="18542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s-ES" sz="4800" b="1"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FEEA88FA-BAB0-473E-BDB9-5DF0031926D3}"/>
              </a:ext>
            </a:extLst>
          </p:cNvPr>
          <p:cNvSpPr txBox="1"/>
          <p:nvPr/>
        </p:nvSpPr>
        <p:spPr>
          <a:xfrm>
            <a:off x="4183380" y="1484868"/>
            <a:ext cx="14828520" cy="7386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s-ES" b="1" dirty="0"/>
              <a:t>III. PRESENTACIÓN Y DISCUSIÓN DE RESULTADOS</a:t>
            </a:r>
          </a:p>
        </p:txBody>
      </p:sp>
      <p:pic>
        <p:nvPicPr>
          <p:cNvPr id="7" name="Imagen 6">
            <a:extLst>
              <a:ext uri="{FF2B5EF4-FFF2-40B4-BE49-F238E27FC236}">
                <a16:creationId xmlns:a16="http://schemas.microsoft.com/office/drawing/2014/main" id="{BEE8DB8C-1F3A-42A0-883B-EA340649D300}"/>
              </a:ext>
            </a:extLst>
          </p:cNvPr>
          <p:cNvPicPr/>
          <p:nvPr/>
        </p:nvPicPr>
        <p:blipFill rotWithShape="1">
          <a:blip r:embed="rId2">
            <a:extLst>
              <a:ext uri="{28A0092B-C50C-407E-A947-70E740481C1C}">
                <a14:useLocalDpi xmlns:a14="http://schemas.microsoft.com/office/drawing/2010/main" val="0"/>
              </a:ext>
            </a:extLst>
          </a:blip>
          <a:srcRect t="13281"/>
          <a:stretch/>
        </p:blipFill>
        <p:spPr bwMode="auto">
          <a:xfrm>
            <a:off x="1371600" y="2223532"/>
            <a:ext cx="19568160" cy="954889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2221414"/>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34030DA-3ACB-4ED6-83C6-8E54FEA4E388}"/>
              </a:ext>
            </a:extLst>
          </p:cNvPr>
          <p:cNvSpPr txBox="1"/>
          <p:nvPr/>
        </p:nvSpPr>
        <p:spPr>
          <a:xfrm>
            <a:off x="3970020" y="697468"/>
            <a:ext cx="14828520" cy="7386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s-ES" b="1" dirty="0"/>
              <a:t>Los resultados del trabajo, argumentando los hallazgos</a:t>
            </a:r>
            <a:r>
              <a:rPr lang="es-ES" dirty="0"/>
              <a:t>.</a:t>
            </a:r>
            <a:endParaRPr lang="es-DO" dirty="0"/>
          </a:p>
        </p:txBody>
      </p:sp>
      <p:sp>
        <p:nvSpPr>
          <p:cNvPr id="5" name="CuadroTexto 4">
            <a:extLst>
              <a:ext uri="{FF2B5EF4-FFF2-40B4-BE49-F238E27FC236}">
                <a16:creationId xmlns:a16="http://schemas.microsoft.com/office/drawing/2014/main" id="{824AF60E-320E-4AB0-8F92-EA33A179F8EA}"/>
              </a:ext>
            </a:extLst>
          </p:cNvPr>
          <p:cNvSpPr txBox="1"/>
          <p:nvPr/>
        </p:nvSpPr>
        <p:spPr>
          <a:xfrm>
            <a:off x="1280160" y="1855321"/>
            <a:ext cx="21031200" cy="91409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s-ES" dirty="0"/>
              <a:t>Los fondos de descentralización han permitido que los centros educativos desarrollen sus propios proyectos y trabajen las necesidades más esenciales de su centro educativo.</a:t>
            </a:r>
          </a:p>
          <a:p>
            <a:pPr algn="just"/>
            <a:endParaRPr lang="es-ES" dirty="0"/>
          </a:p>
          <a:p>
            <a:pPr algn="just"/>
            <a:r>
              <a:rPr lang="es-ES" dirty="0"/>
              <a:t> Antes de la llegada de descentralización escolar, los directores debíamos esperar a que el Ministerio de Educación acudiera al centro cuando estos lo necesitaban bien sea para reparaciones, mantenimiento correctivo, compra de materiales y muchas veces las mencionadas necesidades no eran atendidas a tiempo y otras nunca eran solucionadas.</a:t>
            </a:r>
          </a:p>
          <a:p>
            <a:pPr algn="just"/>
            <a:endParaRPr lang="es-ES" dirty="0"/>
          </a:p>
          <a:p>
            <a:pPr algn="just"/>
            <a:r>
              <a:rPr lang="es-ES" dirty="0"/>
              <a:t>Por lo que cabe resaltar los diferentes hallazgos: Desde el año 2014 con la llegada de los fondos en nuestro centro educativo se nos ha posibilitado la ampliación, sistematización de la infraestructura, la gestión y la colaboración de los diferentes organismos de participación como APMAE/ Junta de centro, también el aumento paulatino de la matricula estudiantil debido a que el centro educativo ha ido adaptándose a los nuevos cambios donde los estudiantes tienen mayor accesibilidad a la tecnológica educativa.</a:t>
            </a:r>
          </a:p>
        </p:txBody>
      </p:sp>
    </p:spTree>
    <p:extLst>
      <p:ext uri="{BB962C8B-B14F-4D97-AF65-F5344CB8AC3E}">
        <p14:creationId xmlns:p14="http://schemas.microsoft.com/office/powerpoint/2010/main" val="291507756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AE60967-FCAA-45CC-A453-B4434B4AF9A3}"/>
              </a:ext>
            </a:extLst>
          </p:cNvPr>
          <p:cNvSpPr txBox="1"/>
          <p:nvPr/>
        </p:nvSpPr>
        <p:spPr>
          <a:xfrm>
            <a:off x="1722120" y="1989713"/>
            <a:ext cx="20939760" cy="117262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just" defTabSz="825500" rtl="0" eaLnBrk="1" fontAlgn="auto" latinLnBrk="0" hangingPunct="0">
              <a:lnSpc>
                <a:spcPct val="100000"/>
              </a:lnSpc>
              <a:spcBef>
                <a:spcPts val="0"/>
              </a:spcBef>
              <a:spcAft>
                <a:spcPts val="0"/>
              </a:spcAft>
              <a:buClrTx/>
              <a:buSzTx/>
              <a:buFontTx/>
              <a:buNone/>
              <a:tabLst/>
              <a:defRPr/>
            </a:pPr>
            <a:r>
              <a:rPr kumimoji="0" lang="es-ES" sz="4200" b="0" i="0" u="none" strike="noStrike" kern="0" cap="none" spc="0" normalizeH="0" baseline="0" noProof="0" dirty="0">
                <a:ln>
                  <a:noFill/>
                </a:ln>
                <a:solidFill>
                  <a:srgbClr val="324863"/>
                </a:solidFill>
                <a:effectLst/>
                <a:uLnTx/>
                <a:uFillTx/>
                <a:latin typeface="Palatino"/>
                <a:sym typeface="Palatino"/>
              </a:rPr>
              <a:t>La comunidad educativo Dulce María Tiburcio valora la inclusión de estudiantes con necesidades educativas especiales, realizando grandes esfuerzos por mejorar su vida en la escuela a través de descentralización en el año escolar 2021-2022 se han  habilitando todos los espacios con rampas que permiten mejor movilidad.</a:t>
            </a:r>
          </a:p>
          <a:p>
            <a:pPr marL="0" marR="0" lvl="0" indent="0" algn="just" defTabSz="825500" rtl="0" eaLnBrk="1" fontAlgn="auto" latinLnBrk="0" hangingPunct="0">
              <a:lnSpc>
                <a:spcPct val="100000"/>
              </a:lnSpc>
              <a:spcBef>
                <a:spcPts val="0"/>
              </a:spcBef>
              <a:spcAft>
                <a:spcPts val="0"/>
              </a:spcAft>
              <a:buClrTx/>
              <a:buSzTx/>
              <a:buFontTx/>
              <a:buNone/>
              <a:tabLst/>
              <a:defRPr/>
            </a:pPr>
            <a:endParaRPr lang="es-ES" dirty="0"/>
          </a:p>
          <a:p>
            <a:pPr marL="0" marR="0" lvl="0" indent="0" algn="just" defTabSz="825500" rtl="0" eaLnBrk="1" fontAlgn="auto" latinLnBrk="0" hangingPunct="0">
              <a:lnSpc>
                <a:spcPct val="100000"/>
              </a:lnSpc>
              <a:spcBef>
                <a:spcPts val="0"/>
              </a:spcBef>
              <a:spcAft>
                <a:spcPts val="0"/>
              </a:spcAft>
              <a:buClrTx/>
              <a:buSzTx/>
              <a:buFontTx/>
              <a:buNone/>
              <a:tabLst/>
              <a:defRPr/>
            </a:pPr>
            <a:r>
              <a:rPr kumimoji="0" lang="es-ES" sz="4200" b="0" i="0" u="none" strike="noStrike" kern="0" cap="none" spc="0" normalizeH="0" baseline="0" noProof="0" dirty="0">
                <a:ln>
                  <a:noFill/>
                </a:ln>
                <a:solidFill>
                  <a:srgbClr val="324863"/>
                </a:solidFill>
                <a:effectLst/>
                <a:uLnTx/>
                <a:uFillTx/>
                <a:latin typeface="Palatino"/>
                <a:sym typeface="Palatino"/>
              </a:rPr>
              <a:t>Un dato muy importante y que tenemos que resaltar es que después del año 2014 la repitencia y la deserción escolar en comparación con años escolares anteriores a disminuido pues descentralización a permitido la compras de </a:t>
            </a:r>
            <a:r>
              <a:rPr lang="es-ES" dirty="0"/>
              <a:t>los materiales didácticos suficiente también  </a:t>
            </a:r>
            <a:r>
              <a:rPr kumimoji="0" lang="es-ES" sz="4200" b="0" i="0" u="none" strike="noStrike" kern="0" cap="none" spc="0" normalizeH="0" baseline="0" noProof="0" dirty="0">
                <a:ln>
                  <a:noFill/>
                </a:ln>
                <a:solidFill>
                  <a:srgbClr val="324863"/>
                </a:solidFill>
                <a:effectLst/>
                <a:uLnTx/>
                <a:uFillTx/>
                <a:latin typeface="Palatino"/>
                <a:sym typeface="Palatino"/>
              </a:rPr>
              <a:t>adecuar las aulas según el centro de interés en los nuevos tiempos, la tecnología, lo que ha sido de gran aportes al proceso de enseñanza aprendizaje.</a:t>
            </a:r>
          </a:p>
          <a:p>
            <a:pPr marL="0" marR="0" lvl="0" indent="0" algn="just" defTabSz="825500" rtl="0" eaLnBrk="1" fontAlgn="auto" latinLnBrk="0" hangingPunct="0">
              <a:lnSpc>
                <a:spcPct val="100000"/>
              </a:lnSpc>
              <a:spcBef>
                <a:spcPts val="0"/>
              </a:spcBef>
              <a:spcAft>
                <a:spcPts val="0"/>
              </a:spcAft>
              <a:buClrTx/>
              <a:buSzTx/>
              <a:buFontTx/>
              <a:buNone/>
              <a:tabLst/>
              <a:defRPr/>
            </a:pPr>
            <a:endParaRPr lang="es-ES" dirty="0"/>
          </a:p>
          <a:p>
            <a:pPr marL="0" marR="0" lvl="0" indent="0" algn="just" defTabSz="825500" rtl="0" eaLnBrk="1" fontAlgn="auto" latinLnBrk="0" hangingPunct="0">
              <a:lnSpc>
                <a:spcPct val="100000"/>
              </a:lnSpc>
              <a:spcBef>
                <a:spcPts val="0"/>
              </a:spcBef>
              <a:spcAft>
                <a:spcPts val="0"/>
              </a:spcAft>
              <a:buClrTx/>
              <a:buSzTx/>
              <a:buFontTx/>
              <a:buNone/>
              <a:tabLst/>
              <a:defRPr/>
            </a:pPr>
            <a:endParaRPr lang="es-ES" dirty="0"/>
          </a:p>
          <a:p>
            <a:pPr marL="0" marR="0" lvl="0" indent="0" algn="just" defTabSz="825500" rtl="0" eaLnBrk="1" fontAlgn="auto" latinLnBrk="0" hangingPunct="0">
              <a:lnSpc>
                <a:spcPct val="100000"/>
              </a:lnSpc>
              <a:spcBef>
                <a:spcPts val="0"/>
              </a:spcBef>
              <a:spcAft>
                <a:spcPts val="0"/>
              </a:spcAft>
              <a:buClrTx/>
              <a:buSzTx/>
              <a:buFontTx/>
              <a:buNone/>
              <a:tabLst/>
              <a:defRPr/>
            </a:pPr>
            <a:endParaRPr kumimoji="0" lang="es-ES" sz="4200" b="0" i="0" u="none" strike="noStrike" kern="0" cap="none" spc="0" normalizeH="0" baseline="0" noProof="0" dirty="0">
              <a:ln>
                <a:noFill/>
              </a:ln>
              <a:solidFill>
                <a:srgbClr val="324863"/>
              </a:solidFill>
              <a:effectLst/>
              <a:uLnTx/>
              <a:uFillTx/>
              <a:latin typeface="Palatino"/>
              <a:sym typeface="Palatino"/>
            </a:endParaRPr>
          </a:p>
          <a:p>
            <a:pPr marL="0" marR="0" lvl="0" indent="0" algn="just" defTabSz="825500" rtl="0" eaLnBrk="1" fontAlgn="auto" latinLnBrk="0" hangingPunct="0">
              <a:lnSpc>
                <a:spcPct val="100000"/>
              </a:lnSpc>
              <a:spcBef>
                <a:spcPts val="0"/>
              </a:spcBef>
              <a:spcAft>
                <a:spcPts val="0"/>
              </a:spcAft>
              <a:buClrTx/>
              <a:buSzTx/>
              <a:buFontTx/>
              <a:buNone/>
              <a:tabLst/>
              <a:defRPr/>
            </a:pPr>
            <a:endParaRPr lang="es-ES" dirty="0"/>
          </a:p>
          <a:p>
            <a:pPr marL="0" marR="0" lvl="0" indent="0" algn="just" defTabSz="825500" rtl="0" eaLnBrk="1" fontAlgn="auto" latinLnBrk="0" hangingPunct="0">
              <a:lnSpc>
                <a:spcPct val="100000"/>
              </a:lnSpc>
              <a:spcBef>
                <a:spcPts val="0"/>
              </a:spcBef>
              <a:spcAft>
                <a:spcPts val="0"/>
              </a:spcAft>
              <a:buClrTx/>
              <a:buSzTx/>
              <a:buFontTx/>
              <a:buNone/>
              <a:tabLst/>
              <a:defRPr/>
            </a:pPr>
            <a:endParaRPr kumimoji="0" lang="es-ES" sz="4200" b="0" i="0" u="none" strike="noStrike" kern="0" cap="none" spc="0" normalizeH="0" baseline="0" noProof="0" dirty="0">
              <a:ln>
                <a:noFill/>
              </a:ln>
              <a:solidFill>
                <a:srgbClr val="324863"/>
              </a:solidFill>
              <a:effectLst/>
              <a:uLnTx/>
              <a:uFillTx/>
              <a:latin typeface="Palatino"/>
              <a:sym typeface="Palatino"/>
            </a:endParaRPr>
          </a:p>
          <a:p>
            <a:pPr marL="0" marR="0" lvl="0" indent="0" algn="just" defTabSz="825500" rtl="0" eaLnBrk="1" fontAlgn="auto" latinLnBrk="0" hangingPunct="0">
              <a:lnSpc>
                <a:spcPct val="100000"/>
              </a:lnSpc>
              <a:spcBef>
                <a:spcPts val="0"/>
              </a:spcBef>
              <a:spcAft>
                <a:spcPts val="0"/>
              </a:spcAft>
              <a:buClrTx/>
              <a:buSzTx/>
              <a:buFontTx/>
              <a:buNone/>
              <a:tabLst/>
              <a:defRPr/>
            </a:pPr>
            <a:endParaRPr lang="es-ES" dirty="0"/>
          </a:p>
          <a:p>
            <a:pPr marL="0" marR="0" lvl="0" indent="0" algn="just" defTabSz="825500" rtl="0" eaLnBrk="1" fontAlgn="auto" latinLnBrk="0" hangingPunct="0">
              <a:lnSpc>
                <a:spcPct val="100000"/>
              </a:lnSpc>
              <a:spcBef>
                <a:spcPts val="0"/>
              </a:spcBef>
              <a:spcAft>
                <a:spcPts val="0"/>
              </a:spcAft>
              <a:buClrTx/>
              <a:buSzTx/>
              <a:buFontTx/>
              <a:buNone/>
              <a:tabLst/>
              <a:defRPr/>
            </a:pPr>
            <a:endParaRPr kumimoji="0" lang="es-ES" sz="4200" b="0" i="0" u="none" strike="noStrike" kern="0" cap="none" spc="0" normalizeH="0" baseline="0" noProof="0" dirty="0">
              <a:ln>
                <a:noFill/>
              </a:ln>
              <a:solidFill>
                <a:srgbClr val="324863"/>
              </a:solidFill>
              <a:effectLst/>
              <a:uLnTx/>
              <a:uFillTx/>
              <a:latin typeface="Palatino"/>
              <a:sym typeface="Palatino"/>
            </a:endParaRPr>
          </a:p>
          <a:p>
            <a:pPr marL="0" marR="0" lvl="0" indent="0" algn="just" defTabSz="825500" rtl="0" eaLnBrk="1" fontAlgn="auto" latinLnBrk="0" hangingPunct="0">
              <a:lnSpc>
                <a:spcPct val="100000"/>
              </a:lnSpc>
              <a:spcBef>
                <a:spcPts val="0"/>
              </a:spcBef>
              <a:spcAft>
                <a:spcPts val="0"/>
              </a:spcAft>
              <a:buClrTx/>
              <a:buSzTx/>
              <a:buFontTx/>
              <a:buNone/>
              <a:tabLst/>
              <a:defRPr/>
            </a:pPr>
            <a:endParaRPr kumimoji="0" lang="es-ES" sz="4200" b="0" i="0" u="none" strike="noStrike" kern="0" cap="none" spc="0" normalizeH="0" baseline="0" noProof="0" dirty="0">
              <a:ln>
                <a:noFill/>
              </a:ln>
              <a:solidFill>
                <a:srgbClr val="324863"/>
              </a:solidFill>
              <a:effectLst/>
              <a:uLnTx/>
              <a:uFillTx/>
              <a:latin typeface="Palatino"/>
              <a:sym typeface="Palatino"/>
            </a:endParaRPr>
          </a:p>
        </p:txBody>
      </p:sp>
    </p:spTree>
    <p:extLst>
      <p:ext uri="{BB962C8B-B14F-4D97-AF65-F5344CB8AC3E}">
        <p14:creationId xmlns:p14="http://schemas.microsoft.com/office/powerpoint/2010/main" val="18422897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ítulo 1"/>
          <p:cNvSpPr txBox="1">
            <a:spLocks/>
          </p:cNvSpPr>
          <p:nvPr/>
        </p:nvSpPr>
        <p:spPr>
          <a:xfrm>
            <a:off x="6858000" y="0"/>
            <a:ext cx="9956799" cy="18542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800" b="1" dirty="0">
                <a:latin typeface="Arial" panose="020B0604020202020204" pitchFamily="34" charset="0"/>
                <a:cs typeface="Arial" panose="020B0604020202020204" pitchFamily="34" charset="0"/>
              </a:rPr>
              <a:t>IV. CONCLUSIONES</a:t>
            </a:r>
          </a:p>
        </p:txBody>
      </p:sp>
      <p:sp>
        <p:nvSpPr>
          <p:cNvPr id="5" name="Subtítulo 2"/>
          <p:cNvSpPr txBox="1">
            <a:spLocks/>
          </p:cNvSpPr>
          <p:nvPr/>
        </p:nvSpPr>
        <p:spPr>
          <a:xfrm>
            <a:off x="2035386" y="2178100"/>
            <a:ext cx="18525066" cy="3522134"/>
          </a:xfrm>
          <a:prstGeom prst="rect">
            <a:avLst/>
          </a:prstGeom>
        </p:spPr>
        <p:txBody>
          <a:bodyPr>
            <a:noAutofit/>
          </a:bodyPr>
          <a:lstStyle>
            <a:lvl1pPr marL="736600" marR="0" indent="-736600" algn="l" defTabSz="825500" rtl="0" latinLnBrk="0">
              <a:lnSpc>
                <a:spcPct val="100000"/>
              </a:lnSpc>
              <a:spcBef>
                <a:spcPts val="5900"/>
              </a:spcBef>
              <a:spcAft>
                <a:spcPts val="0"/>
              </a:spcAft>
              <a:buClr>
                <a:srgbClr val="5C86B9"/>
              </a:buClr>
              <a:buSzPct val="70000"/>
              <a:buFont typeface="Zapf Dingbats"/>
              <a:buChar char="✤"/>
              <a:tabLst/>
              <a:defRPr sz="5200" b="0" i="0" u="none" strike="noStrike" cap="none" spc="0" baseline="0">
                <a:solidFill>
                  <a:srgbClr val="000000"/>
                </a:solidFill>
                <a:uFillTx/>
                <a:latin typeface="Palatino"/>
                <a:ea typeface="Palatino"/>
                <a:cs typeface="Palatino"/>
                <a:sym typeface="Palatino"/>
              </a:defRPr>
            </a:lvl1pPr>
            <a:lvl2pPr marL="1473200" marR="0" indent="-736600" algn="l" defTabSz="825500" rtl="0" latinLnBrk="0">
              <a:lnSpc>
                <a:spcPct val="100000"/>
              </a:lnSpc>
              <a:spcBef>
                <a:spcPts val="5900"/>
              </a:spcBef>
              <a:spcAft>
                <a:spcPts val="0"/>
              </a:spcAft>
              <a:buClr>
                <a:srgbClr val="5C86B9"/>
              </a:buClr>
              <a:buSzPct val="70000"/>
              <a:buFont typeface="Zapf Dingbats"/>
              <a:buChar char="✤"/>
              <a:tabLst/>
              <a:defRPr sz="5200" b="0" i="0" u="none" strike="noStrike" cap="none" spc="0" baseline="0">
                <a:solidFill>
                  <a:srgbClr val="000000"/>
                </a:solidFill>
                <a:uFillTx/>
                <a:latin typeface="Palatino"/>
                <a:ea typeface="Palatino"/>
                <a:cs typeface="Palatino"/>
                <a:sym typeface="Palatino"/>
              </a:defRPr>
            </a:lvl2pPr>
            <a:lvl3pPr marL="2209800" marR="0" indent="-736600" algn="l" defTabSz="825500" rtl="0" latinLnBrk="0">
              <a:lnSpc>
                <a:spcPct val="100000"/>
              </a:lnSpc>
              <a:spcBef>
                <a:spcPts val="5900"/>
              </a:spcBef>
              <a:spcAft>
                <a:spcPts val="0"/>
              </a:spcAft>
              <a:buClr>
                <a:srgbClr val="5C86B9"/>
              </a:buClr>
              <a:buSzPct val="70000"/>
              <a:buFont typeface="Zapf Dingbats"/>
              <a:buChar char="✤"/>
              <a:tabLst/>
              <a:defRPr sz="5200" b="0" i="0" u="none" strike="noStrike" cap="none" spc="0" baseline="0">
                <a:solidFill>
                  <a:srgbClr val="000000"/>
                </a:solidFill>
                <a:uFillTx/>
                <a:latin typeface="Palatino"/>
                <a:ea typeface="Palatino"/>
                <a:cs typeface="Palatino"/>
                <a:sym typeface="Palatino"/>
              </a:defRPr>
            </a:lvl3pPr>
            <a:lvl4pPr marL="2946400" marR="0" indent="-736600" algn="l" defTabSz="825500" rtl="0" latinLnBrk="0">
              <a:lnSpc>
                <a:spcPct val="100000"/>
              </a:lnSpc>
              <a:spcBef>
                <a:spcPts val="5900"/>
              </a:spcBef>
              <a:spcAft>
                <a:spcPts val="0"/>
              </a:spcAft>
              <a:buClr>
                <a:srgbClr val="5C86B9"/>
              </a:buClr>
              <a:buSzPct val="70000"/>
              <a:buFont typeface="Zapf Dingbats"/>
              <a:buChar char="✤"/>
              <a:tabLst/>
              <a:defRPr sz="5200" b="0" i="0" u="none" strike="noStrike" cap="none" spc="0" baseline="0">
                <a:solidFill>
                  <a:srgbClr val="000000"/>
                </a:solidFill>
                <a:uFillTx/>
                <a:latin typeface="Palatino"/>
                <a:ea typeface="Palatino"/>
                <a:cs typeface="Palatino"/>
                <a:sym typeface="Palatino"/>
              </a:defRPr>
            </a:lvl4pPr>
            <a:lvl5pPr marL="3683000" marR="0" indent="-736600" algn="l" defTabSz="825500" rtl="0" latinLnBrk="0">
              <a:lnSpc>
                <a:spcPct val="100000"/>
              </a:lnSpc>
              <a:spcBef>
                <a:spcPts val="5900"/>
              </a:spcBef>
              <a:spcAft>
                <a:spcPts val="0"/>
              </a:spcAft>
              <a:buClr>
                <a:srgbClr val="5C86B9"/>
              </a:buClr>
              <a:buSzPct val="70000"/>
              <a:buFont typeface="Zapf Dingbats"/>
              <a:buChar char="✤"/>
              <a:tabLst/>
              <a:defRPr sz="5200" b="0" i="0" u="none" strike="noStrike" cap="none" spc="0" baseline="0">
                <a:solidFill>
                  <a:srgbClr val="000000"/>
                </a:solidFill>
                <a:uFillTx/>
                <a:latin typeface="Palatino"/>
                <a:ea typeface="Palatino"/>
                <a:cs typeface="Palatino"/>
                <a:sym typeface="Palatino"/>
              </a:defRPr>
            </a:lvl5pPr>
            <a:lvl6pPr marL="4419600" marR="0" indent="-736600" algn="l" defTabSz="825500" rtl="0" latinLnBrk="0">
              <a:lnSpc>
                <a:spcPct val="100000"/>
              </a:lnSpc>
              <a:spcBef>
                <a:spcPts val="5900"/>
              </a:spcBef>
              <a:spcAft>
                <a:spcPts val="0"/>
              </a:spcAft>
              <a:buClr>
                <a:srgbClr val="5C86B9"/>
              </a:buClr>
              <a:buSzPct val="70000"/>
              <a:buFont typeface="Zapf Dingbats"/>
              <a:buChar char="✤"/>
              <a:tabLst/>
              <a:defRPr sz="5200" b="0" i="0" u="none" strike="noStrike" cap="none" spc="0" baseline="0">
                <a:solidFill>
                  <a:srgbClr val="000000"/>
                </a:solidFill>
                <a:uFillTx/>
                <a:latin typeface="Palatino"/>
                <a:ea typeface="Palatino"/>
                <a:cs typeface="Palatino"/>
                <a:sym typeface="Palatino"/>
              </a:defRPr>
            </a:lvl6pPr>
            <a:lvl7pPr marL="5156200" marR="0" indent="-736600" algn="l" defTabSz="825500" rtl="0" latinLnBrk="0">
              <a:lnSpc>
                <a:spcPct val="100000"/>
              </a:lnSpc>
              <a:spcBef>
                <a:spcPts val="5900"/>
              </a:spcBef>
              <a:spcAft>
                <a:spcPts val="0"/>
              </a:spcAft>
              <a:buClr>
                <a:srgbClr val="5C86B9"/>
              </a:buClr>
              <a:buSzPct val="70000"/>
              <a:buFont typeface="Zapf Dingbats"/>
              <a:buChar char="✤"/>
              <a:tabLst/>
              <a:defRPr sz="5200" b="0" i="0" u="none" strike="noStrike" cap="none" spc="0" baseline="0">
                <a:solidFill>
                  <a:srgbClr val="000000"/>
                </a:solidFill>
                <a:uFillTx/>
                <a:latin typeface="Palatino"/>
                <a:ea typeface="Palatino"/>
                <a:cs typeface="Palatino"/>
                <a:sym typeface="Palatino"/>
              </a:defRPr>
            </a:lvl7pPr>
            <a:lvl8pPr marL="5892800" marR="0" indent="-736600" algn="l" defTabSz="825500" rtl="0" latinLnBrk="0">
              <a:lnSpc>
                <a:spcPct val="100000"/>
              </a:lnSpc>
              <a:spcBef>
                <a:spcPts val="5900"/>
              </a:spcBef>
              <a:spcAft>
                <a:spcPts val="0"/>
              </a:spcAft>
              <a:buClr>
                <a:srgbClr val="5C86B9"/>
              </a:buClr>
              <a:buSzPct val="70000"/>
              <a:buFont typeface="Zapf Dingbats"/>
              <a:buChar char="✤"/>
              <a:tabLst/>
              <a:defRPr sz="5200" b="0" i="0" u="none" strike="noStrike" cap="none" spc="0" baseline="0">
                <a:solidFill>
                  <a:srgbClr val="000000"/>
                </a:solidFill>
                <a:uFillTx/>
                <a:latin typeface="Palatino"/>
                <a:ea typeface="Palatino"/>
                <a:cs typeface="Palatino"/>
                <a:sym typeface="Palatino"/>
              </a:defRPr>
            </a:lvl8pPr>
            <a:lvl9pPr marL="6629400" marR="0" indent="-736600" algn="l" defTabSz="825500" rtl="0" latinLnBrk="0">
              <a:lnSpc>
                <a:spcPct val="100000"/>
              </a:lnSpc>
              <a:spcBef>
                <a:spcPts val="5900"/>
              </a:spcBef>
              <a:spcAft>
                <a:spcPts val="0"/>
              </a:spcAft>
              <a:buClr>
                <a:srgbClr val="5C86B9"/>
              </a:buClr>
              <a:buSzPct val="70000"/>
              <a:buFont typeface="Zapf Dingbats"/>
              <a:buChar char="✤"/>
              <a:tabLst/>
              <a:defRPr sz="5200" b="0" i="0" u="none" strike="noStrike" cap="none" spc="0" baseline="0">
                <a:solidFill>
                  <a:srgbClr val="000000"/>
                </a:solidFill>
                <a:uFillTx/>
                <a:latin typeface="Palatino"/>
                <a:ea typeface="Palatino"/>
                <a:cs typeface="Palatino"/>
                <a:sym typeface="Palatino"/>
              </a:defRPr>
            </a:lvl9pPr>
          </a:lstStyle>
          <a:p>
            <a:pPr marL="0" indent="0" algn="just" defTabSz="914400" hangingPunct="1">
              <a:lnSpc>
                <a:spcPct val="150000"/>
              </a:lnSpc>
              <a:spcBef>
                <a:spcPts val="1000"/>
              </a:spcBef>
              <a:buClrTx/>
              <a:buSzTx/>
              <a:buNone/>
            </a:pPr>
            <a:r>
              <a:rPr lang="es-ES" sz="4400" b="1" kern="1200" dirty="0">
                <a:solidFill>
                  <a:schemeClr val="tx1"/>
                </a:solidFill>
                <a:latin typeface="Arial" panose="020B0604020202020204" pitchFamily="34" charset="0"/>
                <a:ea typeface="+mn-ea"/>
                <a:cs typeface="Arial" panose="020B0604020202020204" pitchFamily="34" charset="0"/>
              </a:rPr>
              <a:t>4.1</a:t>
            </a:r>
          </a:p>
        </p:txBody>
      </p:sp>
      <p:sp>
        <p:nvSpPr>
          <p:cNvPr id="6" name="CuadroTexto 5">
            <a:extLst>
              <a:ext uri="{FF2B5EF4-FFF2-40B4-BE49-F238E27FC236}">
                <a16:creationId xmlns:a16="http://schemas.microsoft.com/office/drawing/2014/main" id="{FC954E99-87D1-4DF0-A7B6-48A530D0A2DC}"/>
              </a:ext>
            </a:extLst>
          </p:cNvPr>
          <p:cNvSpPr txBox="1"/>
          <p:nvPr/>
        </p:nvSpPr>
        <p:spPr>
          <a:xfrm>
            <a:off x="2956560" y="2178100"/>
            <a:ext cx="20086320" cy="91409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s-ES" dirty="0"/>
              <a:t>La descentralización es vista de manera positiva ya que ayuda a superar algunos trámites burocráticos dando paso a la autogestión y la participación de la comunidad en el centro resaltando aquí una serie de logros como son:</a:t>
            </a:r>
          </a:p>
          <a:p>
            <a:pPr algn="just"/>
            <a:endParaRPr lang="es-ES" dirty="0"/>
          </a:p>
          <a:p>
            <a:pPr algn="just"/>
            <a:r>
              <a:rPr lang="es-ES" dirty="0"/>
              <a:t>El cumplimiento del 90% de lo establecido en el POA.</a:t>
            </a:r>
          </a:p>
          <a:p>
            <a:pPr algn="just"/>
            <a:endParaRPr lang="es-ES" dirty="0"/>
          </a:p>
          <a:p>
            <a:pPr algn="just"/>
            <a:r>
              <a:rPr lang="es-ES" dirty="0"/>
              <a:t>A nivel administrativo la descentralización ha tenido gran impacto, esto se percibe en la eficiencia del gasto en los servicios básicos del centro ya que la capacidad del centro educativo para abastecerse de materiales y equipos es más eficiente.</a:t>
            </a:r>
          </a:p>
          <a:p>
            <a:pPr algn="just"/>
            <a:endParaRPr lang="es-ES" dirty="0"/>
          </a:p>
          <a:p>
            <a:pPr algn="just"/>
            <a:r>
              <a:rPr lang="es-ES" dirty="0"/>
              <a:t>El proceso de descentralización a impactado al centro educativo en la participación de los miembros de la comunidad educativa ya que mantiene funcionando todos los organismos de participación establecidos por el (MINERD).</a:t>
            </a:r>
          </a:p>
          <a:p>
            <a:pPr algn="just"/>
            <a:endParaRPr lang="es-ES" dirty="0"/>
          </a:p>
        </p:txBody>
      </p:sp>
    </p:spTree>
    <p:extLst>
      <p:ext uri="{BB962C8B-B14F-4D97-AF65-F5344CB8AC3E}">
        <p14:creationId xmlns:p14="http://schemas.microsoft.com/office/powerpoint/2010/main" val="1598233539"/>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ítulo 1"/>
          <p:cNvSpPr txBox="1">
            <a:spLocks/>
          </p:cNvSpPr>
          <p:nvPr/>
        </p:nvSpPr>
        <p:spPr>
          <a:xfrm>
            <a:off x="7010400" y="1659467"/>
            <a:ext cx="9956799" cy="18542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800" b="1" dirty="0">
                <a:latin typeface="Arial" panose="020B0604020202020204" pitchFamily="34" charset="0"/>
                <a:cs typeface="Arial" panose="020B0604020202020204" pitchFamily="34" charset="0"/>
              </a:rPr>
              <a:t>V. RECOMENDACIONES</a:t>
            </a:r>
          </a:p>
        </p:txBody>
      </p:sp>
      <p:sp>
        <p:nvSpPr>
          <p:cNvPr id="5" name="Subtítulo 2"/>
          <p:cNvSpPr txBox="1">
            <a:spLocks/>
          </p:cNvSpPr>
          <p:nvPr/>
        </p:nvSpPr>
        <p:spPr>
          <a:xfrm>
            <a:off x="3183467" y="4775200"/>
            <a:ext cx="18660533" cy="3488267"/>
          </a:xfrm>
          <a:prstGeom prst="rect">
            <a:avLst/>
          </a:prstGeom>
        </p:spPr>
        <p:txBody>
          <a:bodyPr>
            <a:noAutofit/>
          </a:bodyPr>
          <a:lstStyle>
            <a:lvl1pPr marL="736600" marR="0" indent="-736600" algn="l" defTabSz="825500" rtl="0" latinLnBrk="0">
              <a:lnSpc>
                <a:spcPct val="100000"/>
              </a:lnSpc>
              <a:spcBef>
                <a:spcPts val="5900"/>
              </a:spcBef>
              <a:spcAft>
                <a:spcPts val="0"/>
              </a:spcAft>
              <a:buClr>
                <a:srgbClr val="5C86B9"/>
              </a:buClr>
              <a:buSzPct val="70000"/>
              <a:buFont typeface="Zapf Dingbats"/>
              <a:buChar char="✤"/>
              <a:tabLst/>
              <a:defRPr sz="5200" b="0" i="0" u="none" strike="noStrike" cap="none" spc="0" baseline="0">
                <a:solidFill>
                  <a:srgbClr val="000000"/>
                </a:solidFill>
                <a:uFillTx/>
                <a:latin typeface="Palatino"/>
                <a:ea typeface="Palatino"/>
                <a:cs typeface="Palatino"/>
                <a:sym typeface="Palatino"/>
              </a:defRPr>
            </a:lvl1pPr>
            <a:lvl2pPr marL="1473200" marR="0" indent="-736600" algn="l" defTabSz="825500" rtl="0" latinLnBrk="0">
              <a:lnSpc>
                <a:spcPct val="100000"/>
              </a:lnSpc>
              <a:spcBef>
                <a:spcPts val="5900"/>
              </a:spcBef>
              <a:spcAft>
                <a:spcPts val="0"/>
              </a:spcAft>
              <a:buClr>
                <a:srgbClr val="5C86B9"/>
              </a:buClr>
              <a:buSzPct val="70000"/>
              <a:buFont typeface="Zapf Dingbats"/>
              <a:buChar char="✤"/>
              <a:tabLst/>
              <a:defRPr sz="5200" b="0" i="0" u="none" strike="noStrike" cap="none" spc="0" baseline="0">
                <a:solidFill>
                  <a:srgbClr val="000000"/>
                </a:solidFill>
                <a:uFillTx/>
                <a:latin typeface="Palatino"/>
                <a:ea typeface="Palatino"/>
                <a:cs typeface="Palatino"/>
                <a:sym typeface="Palatino"/>
              </a:defRPr>
            </a:lvl2pPr>
            <a:lvl3pPr marL="2209800" marR="0" indent="-736600" algn="l" defTabSz="825500" rtl="0" latinLnBrk="0">
              <a:lnSpc>
                <a:spcPct val="100000"/>
              </a:lnSpc>
              <a:spcBef>
                <a:spcPts val="5900"/>
              </a:spcBef>
              <a:spcAft>
                <a:spcPts val="0"/>
              </a:spcAft>
              <a:buClr>
                <a:srgbClr val="5C86B9"/>
              </a:buClr>
              <a:buSzPct val="70000"/>
              <a:buFont typeface="Zapf Dingbats"/>
              <a:buChar char="✤"/>
              <a:tabLst/>
              <a:defRPr sz="5200" b="0" i="0" u="none" strike="noStrike" cap="none" spc="0" baseline="0">
                <a:solidFill>
                  <a:srgbClr val="000000"/>
                </a:solidFill>
                <a:uFillTx/>
                <a:latin typeface="Palatino"/>
                <a:ea typeface="Palatino"/>
                <a:cs typeface="Palatino"/>
                <a:sym typeface="Palatino"/>
              </a:defRPr>
            </a:lvl3pPr>
            <a:lvl4pPr marL="2946400" marR="0" indent="-736600" algn="l" defTabSz="825500" rtl="0" latinLnBrk="0">
              <a:lnSpc>
                <a:spcPct val="100000"/>
              </a:lnSpc>
              <a:spcBef>
                <a:spcPts val="5900"/>
              </a:spcBef>
              <a:spcAft>
                <a:spcPts val="0"/>
              </a:spcAft>
              <a:buClr>
                <a:srgbClr val="5C86B9"/>
              </a:buClr>
              <a:buSzPct val="70000"/>
              <a:buFont typeface="Zapf Dingbats"/>
              <a:buChar char="✤"/>
              <a:tabLst/>
              <a:defRPr sz="5200" b="0" i="0" u="none" strike="noStrike" cap="none" spc="0" baseline="0">
                <a:solidFill>
                  <a:srgbClr val="000000"/>
                </a:solidFill>
                <a:uFillTx/>
                <a:latin typeface="Palatino"/>
                <a:ea typeface="Palatino"/>
                <a:cs typeface="Palatino"/>
                <a:sym typeface="Palatino"/>
              </a:defRPr>
            </a:lvl4pPr>
            <a:lvl5pPr marL="3683000" marR="0" indent="-736600" algn="l" defTabSz="825500" rtl="0" latinLnBrk="0">
              <a:lnSpc>
                <a:spcPct val="100000"/>
              </a:lnSpc>
              <a:spcBef>
                <a:spcPts val="5900"/>
              </a:spcBef>
              <a:spcAft>
                <a:spcPts val="0"/>
              </a:spcAft>
              <a:buClr>
                <a:srgbClr val="5C86B9"/>
              </a:buClr>
              <a:buSzPct val="70000"/>
              <a:buFont typeface="Zapf Dingbats"/>
              <a:buChar char="✤"/>
              <a:tabLst/>
              <a:defRPr sz="5200" b="0" i="0" u="none" strike="noStrike" cap="none" spc="0" baseline="0">
                <a:solidFill>
                  <a:srgbClr val="000000"/>
                </a:solidFill>
                <a:uFillTx/>
                <a:latin typeface="Palatino"/>
                <a:ea typeface="Palatino"/>
                <a:cs typeface="Palatino"/>
                <a:sym typeface="Palatino"/>
              </a:defRPr>
            </a:lvl5pPr>
            <a:lvl6pPr marL="4419600" marR="0" indent="-736600" algn="l" defTabSz="825500" rtl="0" latinLnBrk="0">
              <a:lnSpc>
                <a:spcPct val="100000"/>
              </a:lnSpc>
              <a:spcBef>
                <a:spcPts val="5900"/>
              </a:spcBef>
              <a:spcAft>
                <a:spcPts val="0"/>
              </a:spcAft>
              <a:buClr>
                <a:srgbClr val="5C86B9"/>
              </a:buClr>
              <a:buSzPct val="70000"/>
              <a:buFont typeface="Zapf Dingbats"/>
              <a:buChar char="✤"/>
              <a:tabLst/>
              <a:defRPr sz="5200" b="0" i="0" u="none" strike="noStrike" cap="none" spc="0" baseline="0">
                <a:solidFill>
                  <a:srgbClr val="000000"/>
                </a:solidFill>
                <a:uFillTx/>
                <a:latin typeface="Palatino"/>
                <a:ea typeface="Palatino"/>
                <a:cs typeface="Palatino"/>
                <a:sym typeface="Palatino"/>
              </a:defRPr>
            </a:lvl6pPr>
            <a:lvl7pPr marL="5156200" marR="0" indent="-736600" algn="l" defTabSz="825500" rtl="0" latinLnBrk="0">
              <a:lnSpc>
                <a:spcPct val="100000"/>
              </a:lnSpc>
              <a:spcBef>
                <a:spcPts val="5900"/>
              </a:spcBef>
              <a:spcAft>
                <a:spcPts val="0"/>
              </a:spcAft>
              <a:buClr>
                <a:srgbClr val="5C86B9"/>
              </a:buClr>
              <a:buSzPct val="70000"/>
              <a:buFont typeface="Zapf Dingbats"/>
              <a:buChar char="✤"/>
              <a:tabLst/>
              <a:defRPr sz="5200" b="0" i="0" u="none" strike="noStrike" cap="none" spc="0" baseline="0">
                <a:solidFill>
                  <a:srgbClr val="000000"/>
                </a:solidFill>
                <a:uFillTx/>
                <a:latin typeface="Palatino"/>
                <a:ea typeface="Palatino"/>
                <a:cs typeface="Palatino"/>
                <a:sym typeface="Palatino"/>
              </a:defRPr>
            </a:lvl7pPr>
            <a:lvl8pPr marL="5892800" marR="0" indent="-736600" algn="l" defTabSz="825500" rtl="0" latinLnBrk="0">
              <a:lnSpc>
                <a:spcPct val="100000"/>
              </a:lnSpc>
              <a:spcBef>
                <a:spcPts val="5900"/>
              </a:spcBef>
              <a:spcAft>
                <a:spcPts val="0"/>
              </a:spcAft>
              <a:buClr>
                <a:srgbClr val="5C86B9"/>
              </a:buClr>
              <a:buSzPct val="70000"/>
              <a:buFont typeface="Zapf Dingbats"/>
              <a:buChar char="✤"/>
              <a:tabLst/>
              <a:defRPr sz="5200" b="0" i="0" u="none" strike="noStrike" cap="none" spc="0" baseline="0">
                <a:solidFill>
                  <a:srgbClr val="000000"/>
                </a:solidFill>
                <a:uFillTx/>
                <a:latin typeface="Palatino"/>
                <a:ea typeface="Palatino"/>
                <a:cs typeface="Palatino"/>
                <a:sym typeface="Palatino"/>
              </a:defRPr>
            </a:lvl8pPr>
            <a:lvl9pPr marL="6629400" marR="0" indent="-736600" algn="l" defTabSz="825500" rtl="0" latinLnBrk="0">
              <a:lnSpc>
                <a:spcPct val="100000"/>
              </a:lnSpc>
              <a:spcBef>
                <a:spcPts val="5900"/>
              </a:spcBef>
              <a:spcAft>
                <a:spcPts val="0"/>
              </a:spcAft>
              <a:buClr>
                <a:srgbClr val="5C86B9"/>
              </a:buClr>
              <a:buSzPct val="70000"/>
              <a:buFont typeface="Zapf Dingbats"/>
              <a:buChar char="✤"/>
              <a:tabLst/>
              <a:defRPr sz="5200" b="0" i="0" u="none" strike="noStrike" cap="none" spc="0" baseline="0">
                <a:solidFill>
                  <a:srgbClr val="000000"/>
                </a:solidFill>
                <a:uFillTx/>
                <a:latin typeface="Palatino"/>
                <a:ea typeface="Palatino"/>
                <a:cs typeface="Palatino"/>
                <a:sym typeface="Palatino"/>
              </a:defRPr>
            </a:lvl9pPr>
          </a:lstStyle>
          <a:p>
            <a:pPr marL="0" indent="0" algn="just" defTabSz="914400" hangingPunct="1">
              <a:lnSpc>
                <a:spcPct val="150000"/>
              </a:lnSpc>
              <a:spcBef>
                <a:spcPts val="1000"/>
              </a:spcBef>
              <a:buClrTx/>
              <a:buSzTx/>
              <a:buNone/>
            </a:pPr>
            <a:r>
              <a:rPr lang="es-ES" sz="4400" b="1" kern="1200" dirty="0">
                <a:solidFill>
                  <a:schemeClr val="tx1"/>
                </a:solidFill>
                <a:latin typeface="Arial" panose="020B0604020202020204" pitchFamily="34" charset="0"/>
                <a:ea typeface="+mn-ea"/>
                <a:cs typeface="Arial" panose="020B0604020202020204" pitchFamily="34" charset="0"/>
              </a:rPr>
              <a:t>5.1</a:t>
            </a:r>
          </a:p>
        </p:txBody>
      </p:sp>
      <p:sp>
        <p:nvSpPr>
          <p:cNvPr id="6" name="CuadroTexto 5">
            <a:extLst>
              <a:ext uri="{FF2B5EF4-FFF2-40B4-BE49-F238E27FC236}">
                <a16:creationId xmlns:a16="http://schemas.microsoft.com/office/drawing/2014/main" id="{8E5E5ABE-19E7-4975-8CCC-55BC6C1E17EE}"/>
              </a:ext>
            </a:extLst>
          </p:cNvPr>
          <p:cNvSpPr txBox="1"/>
          <p:nvPr/>
        </p:nvSpPr>
        <p:spPr>
          <a:xfrm>
            <a:off x="4152899" y="4775200"/>
            <a:ext cx="17975581" cy="59093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s-ES" dirty="0"/>
              <a:t>Proponer cursos de formación que informen a los padres sobre el funcionamiento del centro y las leyes que regulan a los organismos de participación. de modo que los miembros de la comunidad puedan manejar mejor el tema de la descentralización.</a:t>
            </a:r>
          </a:p>
          <a:p>
            <a:pPr algn="just"/>
            <a:endParaRPr lang="es-ES" dirty="0"/>
          </a:p>
          <a:p>
            <a:pPr algn="just"/>
            <a:r>
              <a:rPr lang="es-ES" dirty="0"/>
              <a:t>Publicar en algún documento revista o boletín (u otro tipo de documento) Las informaciones acerca del manejo de los fondos a todos los miembros de los equipos de modo que las ejecuciones sean de conocimiento público.</a:t>
            </a:r>
          </a:p>
          <a:p>
            <a:pPr algn="just"/>
            <a:endParaRPr lang="es-DO" dirty="0"/>
          </a:p>
        </p:txBody>
      </p:sp>
    </p:spTree>
    <p:extLst>
      <p:ext uri="{BB962C8B-B14F-4D97-AF65-F5344CB8AC3E}">
        <p14:creationId xmlns:p14="http://schemas.microsoft.com/office/powerpoint/2010/main" val="3333263305"/>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ítulo 1"/>
          <p:cNvSpPr txBox="1">
            <a:spLocks/>
          </p:cNvSpPr>
          <p:nvPr/>
        </p:nvSpPr>
        <p:spPr>
          <a:xfrm>
            <a:off x="7010400" y="1659467"/>
            <a:ext cx="12158133" cy="18542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800" b="1" dirty="0">
                <a:latin typeface="Arial" panose="020B0604020202020204" pitchFamily="34" charset="0"/>
                <a:cs typeface="Arial" panose="020B0604020202020204" pitchFamily="34" charset="0"/>
              </a:rPr>
              <a:t>VI. REFERENCIAS BIBLIOGRÁFICAS</a:t>
            </a:r>
          </a:p>
        </p:txBody>
      </p:sp>
      <p:sp>
        <p:nvSpPr>
          <p:cNvPr id="5" name="Subtítulo 2"/>
          <p:cNvSpPr txBox="1">
            <a:spLocks/>
          </p:cNvSpPr>
          <p:nvPr/>
        </p:nvSpPr>
        <p:spPr>
          <a:xfrm>
            <a:off x="2225040" y="3959012"/>
            <a:ext cx="20638347" cy="7836748"/>
          </a:xfrm>
          <a:prstGeom prst="rect">
            <a:avLst/>
          </a:prstGeom>
        </p:spPr>
        <p:txBody>
          <a:bodyPr>
            <a:noAutofit/>
          </a:bodyPr>
          <a:lstStyle>
            <a:lvl1pPr marL="736600" marR="0" indent="-736600" algn="l" defTabSz="825500" rtl="0" latinLnBrk="0">
              <a:lnSpc>
                <a:spcPct val="100000"/>
              </a:lnSpc>
              <a:spcBef>
                <a:spcPts val="5900"/>
              </a:spcBef>
              <a:spcAft>
                <a:spcPts val="0"/>
              </a:spcAft>
              <a:buClr>
                <a:srgbClr val="5C86B9"/>
              </a:buClr>
              <a:buSzPct val="70000"/>
              <a:buFont typeface="Zapf Dingbats"/>
              <a:buChar char="✤"/>
              <a:tabLst/>
              <a:defRPr sz="5200" b="0" i="0" u="none" strike="noStrike" cap="none" spc="0" baseline="0">
                <a:solidFill>
                  <a:srgbClr val="000000"/>
                </a:solidFill>
                <a:uFillTx/>
                <a:latin typeface="Palatino"/>
                <a:ea typeface="Palatino"/>
                <a:cs typeface="Palatino"/>
                <a:sym typeface="Palatino"/>
              </a:defRPr>
            </a:lvl1pPr>
            <a:lvl2pPr marL="1473200" marR="0" indent="-736600" algn="l" defTabSz="825500" rtl="0" latinLnBrk="0">
              <a:lnSpc>
                <a:spcPct val="100000"/>
              </a:lnSpc>
              <a:spcBef>
                <a:spcPts val="5900"/>
              </a:spcBef>
              <a:spcAft>
                <a:spcPts val="0"/>
              </a:spcAft>
              <a:buClr>
                <a:srgbClr val="5C86B9"/>
              </a:buClr>
              <a:buSzPct val="70000"/>
              <a:buFont typeface="Zapf Dingbats"/>
              <a:buChar char="✤"/>
              <a:tabLst/>
              <a:defRPr sz="5200" b="0" i="0" u="none" strike="noStrike" cap="none" spc="0" baseline="0">
                <a:solidFill>
                  <a:srgbClr val="000000"/>
                </a:solidFill>
                <a:uFillTx/>
                <a:latin typeface="Palatino"/>
                <a:ea typeface="Palatino"/>
                <a:cs typeface="Palatino"/>
                <a:sym typeface="Palatino"/>
              </a:defRPr>
            </a:lvl2pPr>
            <a:lvl3pPr marL="2209800" marR="0" indent="-736600" algn="l" defTabSz="825500" rtl="0" latinLnBrk="0">
              <a:lnSpc>
                <a:spcPct val="100000"/>
              </a:lnSpc>
              <a:spcBef>
                <a:spcPts val="5900"/>
              </a:spcBef>
              <a:spcAft>
                <a:spcPts val="0"/>
              </a:spcAft>
              <a:buClr>
                <a:srgbClr val="5C86B9"/>
              </a:buClr>
              <a:buSzPct val="70000"/>
              <a:buFont typeface="Zapf Dingbats"/>
              <a:buChar char="✤"/>
              <a:tabLst/>
              <a:defRPr sz="5200" b="0" i="0" u="none" strike="noStrike" cap="none" spc="0" baseline="0">
                <a:solidFill>
                  <a:srgbClr val="000000"/>
                </a:solidFill>
                <a:uFillTx/>
                <a:latin typeface="Palatino"/>
                <a:ea typeface="Palatino"/>
                <a:cs typeface="Palatino"/>
                <a:sym typeface="Palatino"/>
              </a:defRPr>
            </a:lvl3pPr>
            <a:lvl4pPr marL="2946400" marR="0" indent="-736600" algn="l" defTabSz="825500" rtl="0" latinLnBrk="0">
              <a:lnSpc>
                <a:spcPct val="100000"/>
              </a:lnSpc>
              <a:spcBef>
                <a:spcPts val="5900"/>
              </a:spcBef>
              <a:spcAft>
                <a:spcPts val="0"/>
              </a:spcAft>
              <a:buClr>
                <a:srgbClr val="5C86B9"/>
              </a:buClr>
              <a:buSzPct val="70000"/>
              <a:buFont typeface="Zapf Dingbats"/>
              <a:buChar char="✤"/>
              <a:tabLst/>
              <a:defRPr sz="5200" b="0" i="0" u="none" strike="noStrike" cap="none" spc="0" baseline="0">
                <a:solidFill>
                  <a:srgbClr val="000000"/>
                </a:solidFill>
                <a:uFillTx/>
                <a:latin typeface="Palatino"/>
                <a:ea typeface="Palatino"/>
                <a:cs typeface="Palatino"/>
                <a:sym typeface="Palatino"/>
              </a:defRPr>
            </a:lvl4pPr>
            <a:lvl5pPr marL="3683000" marR="0" indent="-736600" algn="l" defTabSz="825500" rtl="0" latinLnBrk="0">
              <a:lnSpc>
                <a:spcPct val="100000"/>
              </a:lnSpc>
              <a:spcBef>
                <a:spcPts val="5900"/>
              </a:spcBef>
              <a:spcAft>
                <a:spcPts val="0"/>
              </a:spcAft>
              <a:buClr>
                <a:srgbClr val="5C86B9"/>
              </a:buClr>
              <a:buSzPct val="70000"/>
              <a:buFont typeface="Zapf Dingbats"/>
              <a:buChar char="✤"/>
              <a:tabLst/>
              <a:defRPr sz="5200" b="0" i="0" u="none" strike="noStrike" cap="none" spc="0" baseline="0">
                <a:solidFill>
                  <a:srgbClr val="000000"/>
                </a:solidFill>
                <a:uFillTx/>
                <a:latin typeface="Palatino"/>
                <a:ea typeface="Palatino"/>
                <a:cs typeface="Palatino"/>
                <a:sym typeface="Palatino"/>
              </a:defRPr>
            </a:lvl5pPr>
            <a:lvl6pPr marL="4419600" marR="0" indent="-736600" algn="l" defTabSz="825500" rtl="0" latinLnBrk="0">
              <a:lnSpc>
                <a:spcPct val="100000"/>
              </a:lnSpc>
              <a:spcBef>
                <a:spcPts val="5900"/>
              </a:spcBef>
              <a:spcAft>
                <a:spcPts val="0"/>
              </a:spcAft>
              <a:buClr>
                <a:srgbClr val="5C86B9"/>
              </a:buClr>
              <a:buSzPct val="70000"/>
              <a:buFont typeface="Zapf Dingbats"/>
              <a:buChar char="✤"/>
              <a:tabLst/>
              <a:defRPr sz="5200" b="0" i="0" u="none" strike="noStrike" cap="none" spc="0" baseline="0">
                <a:solidFill>
                  <a:srgbClr val="000000"/>
                </a:solidFill>
                <a:uFillTx/>
                <a:latin typeface="Palatino"/>
                <a:ea typeface="Palatino"/>
                <a:cs typeface="Palatino"/>
                <a:sym typeface="Palatino"/>
              </a:defRPr>
            </a:lvl6pPr>
            <a:lvl7pPr marL="5156200" marR="0" indent="-736600" algn="l" defTabSz="825500" rtl="0" latinLnBrk="0">
              <a:lnSpc>
                <a:spcPct val="100000"/>
              </a:lnSpc>
              <a:spcBef>
                <a:spcPts val="5900"/>
              </a:spcBef>
              <a:spcAft>
                <a:spcPts val="0"/>
              </a:spcAft>
              <a:buClr>
                <a:srgbClr val="5C86B9"/>
              </a:buClr>
              <a:buSzPct val="70000"/>
              <a:buFont typeface="Zapf Dingbats"/>
              <a:buChar char="✤"/>
              <a:tabLst/>
              <a:defRPr sz="5200" b="0" i="0" u="none" strike="noStrike" cap="none" spc="0" baseline="0">
                <a:solidFill>
                  <a:srgbClr val="000000"/>
                </a:solidFill>
                <a:uFillTx/>
                <a:latin typeface="Palatino"/>
                <a:ea typeface="Palatino"/>
                <a:cs typeface="Palatino"/>
                <a:sym typeface="Palatino"/>
              </a:defRPr>
            </a:lvl7pPr>
            <a:lvl8pPr marL="5892800" marR="0" indent="-736600" algn="l" defTabSz="825500" rtl="0" latinLnBrk="0">
              <a:lnSpc>
                <a:spcPct val="100000"/>
              </a:lnSpc>
              <a:spcBef>
                <a:spcPts val="5900"/>
              </a:spcBef>
              <a:spcAft>
                <a:spcPts val="0"/>
              </a:spcAft>
              <a:buClr>
                <a:srgbClr val="5C86B9"/>
              </a:buClr>
              <a:buSzPct val="70000"/>
              <a:buFont typeface="Zapf Dingbats"/>
              <a:buChar char="✤"/>
              <a:tabLst/>
              <a:defRPr sz="5200" b="0" i="0" u="none" strike="noStrike" cap="none" spc="0" baseline="0">
                <a:solidFill>
                  <a:srgbClr val="000000"/>
                </a:solidFill>
                <a:uFillTx/>
                <a:latin typeface="Palatino"/>
                <a:ea typeface="Palatino"/>
                <a:cs typeface="Palatino"/>
                <a:sym typeface="Palatino"/>
              </a:defRPr>
            </a:lvl8pPr>
            <a:lvl9pPr marL="6629400" marR="0" indent="-736600" algn="l" defTabSz="825500" rtl="0" latinLnBrk="0">
              <a:lnSpc>
                <a:spcPct val="100000"/>
              </a:lnSpc>
              <a:spcBef>
                <a:spcPts val="5900"/>
              </a:spcBef>
              <a:spcAft>
                <a:spcPts val="0"/>
              </a:spcAft>
              <a:buClr>
                <a:srgbClr val="5C86B9"/>
              </a:buClr>
              <a:buSzPct val="70000"/>
              <a:buFont typeface="Zapf Dingbats"/>
              <a:buChar char="✤"/>
              <a:tabLst/>
              <a:defRPr sz="5200" b="0" i="0" u="none" strike="noStrike" cap="none" spc="0" baseline="0">
                <a:solidFill>
                  <a:srgbClr val="000000"/>
                </a:solidFill>
                <a:uFillTx/>
                <a:latin typeface="Palatino"/>
                <a:ea typeface="Palatino"/>
                <a:cs typeface="Palatino"/>
                <a:sym typeface="Palatino"/>
              </a:defRPr>
            </a:lvl9pPr>
          </a:lstStyle>
          <a:p>
            <a:pPr marL="0" indent="0" algn="just" defTabSz="914400" hangingPunct="1">
              <a:lnSpc>
                <a:spcPct val="150000"/>
              </a:lnSpc>
              <a:spcBef>
                <a:spcPts val="1000"/>
              </a:spcBef>
              <a:buClrTx/>
              <a:buSzTx/>
              <a:buNone/>
            </a:pPr>
            <a:r>
              <a:rPr lang="es-ES" sz="4400" b="1" kern="1200" dirty="0">
                <a:solidFill>
                  <a:schemeClr val="tx1"/>
                </a:solidFill>
                <a:latin typeface="Arial" panose="020B0604020202020204" pitchFamily="34" charset="0"/>
                <a:ea typeface="+mn-ea"/>
                <a:cs typeface="Arial" panose="020B0604020202020204" pitchFamily="34" charset="0"/>
              </a:rPr>
              <a:t>6.1 </a:t>
            </a:r>
            <a:r>
              <a:rPr lang="es-ES" sz="4200" dirty="0">
                <a:solidFill>
                  <a:srgbClr val="324863"/>
                </a:solidFill>
              </a:rPr>
              <a:t>Socialización con miembros anteriores de la Junta de Centro y APMAE.</a:t>
            </a:r>
          </a:p>
          <a:p>
            <a:pPr marL="0" indent="0" algn="just" defTabSz="914400" hangingPunct="1">
              <a:lnSpc>
                <a:spcPct val="150000"/>
              </a:lnSpc>
              <a:spcBef>
                <a:spcPts val="1000"/>
              </a:spcBef>
              <a:buClrTx/>
              <a:buSzTx/>
              <a:buNone/>
            </a:pPr>
            <a:r>
              <a:rPr lang="es-ES" sz="4200" dirty="0">
                <a:solidFill>
                  <a:srgbClr val="324863"/>
                </a:solidFill>
              </a:rPr>
              <a:t> Revisión de Indicadores de deficiencias interna de años anteriores.</a:t>
            </a:r>
          </a:p>
          <a:p>
            <a:pPr marL="0" indent="0" algn="just" defTabSz="914400" hangingPunct="1">
              <a:lnSpc>
                <a:spcPct val="150000"/>
              </a:lnSpc>
              <a:spcBef>
                <a:spcPts val="1000"/>
              </a:spcBef>
              <a:buClrTx/>
              <a:buSzTx/>
              <a:buNone/>
            </a:pPr>
            <a:r>
              <a:rPr lang="es-ES" sz="4200" dirty="0">
                <a:solidFill>
                  <a:srgbClr val="324863"/>
                </a:solidFill>
              </a:rPr>
              <a:t>Historial de recursos recibido.</a:t>
            </a:r>
          </a:p>
          <a:p>
            <a:pPr marL="0" indent="0" algn="just" defTabSz="914400" hangingPunct="1">
              <a:lnSpc>
                <a:spcPct val="150000"/>
              </a:lnSpc>
              <a:spcBef>
                <a:spcPts val="1000"/>
              </a:spcBef>
              <a:buClrTx/>
              <a:buSzTx/>
              <a:buNone/>
            </a:pPr>
            <a:r>
              <a:rPr lang="es-ES" sz="4200" dirty="0">
                <a:solidFill>
                  <a:srgbClr val="324863"/>
                </a:solidFill>
              </a:rPr>
              <a:t>Revisión de los registros de grados.</a:t>
            </a:r>
          </a:p>
          <a:p>
            <a:pPr marL="0" indent="0" algn="just" defTabSz="914400" hangingPunct="1">
              <a:lnSpc>
                <a:spcPct val="150000"/>
              </a:lnSpc>
              <a:spcBef>
                <a:spcPts val="1000"/>
              </a:spcBef>
              <a:buClrTx/>
              <a:buSzTx/>
              <a:buNone/>
            </a:pPr>
            <a:r>
              <a:rPr lang="es-ES" sz="4200" dirty="0">
                <a:solidFill>
                  <a:srgbClr val="324863"/>
                </a:solidFill>
              </a:rPr>
              <a:t>Evidencias de las compras realizadas por medios de los recursos de descentralización.</a:t>
            </a:r>
          </a:p>
          <a:p>
            <a:pPr marL="0" indent="0" algn="just" defTabSz="914400" hangingPunct="1">
              <a:lnSpc>
                <a:spcPct val="150000"/>
              </a:lnSpc>
              <a:spcBef>
                <a:spcPts val="1000"/>
              </a:spcBef>
              <a:buClrTx/>
              <a:buSzTx/>
              <a:buNone/>
            </a:pPr>
            <a:r>
              <a:rPr lang="es-ES" sz="4200" dirty="0">
                <a:solidFill>
                  <a:srgbClr val="324863"/>
                </a:solidFill>
              </a:rPr>
              <a:t>Registro de ingreso</a:t>
            </a:r>
            <a:r>
              <a:rPr lang="es-ES" sz="4400" b="1" kern="1200" dirty="0">
                <a:solidFill>
                  <a:schemeClr val="tx1"/>
                </a:solidFill>
                <a:latin typeface="Arial" panose="020B0604020202020204" pitchFamily="34" charset="0"/>
                <a:ea typeface="+mn-ea"/>
                <a:cs typeface="Arial" panose="020B0604020202020204" pitchFamily="34" charset="0"/>
              </a:rPr>
              <a:t>.</a:t>
            </a:r>
          </a:p>
          <a:p>
            <a:pPr marL="0" indent="0" algn="just" defTabSz="914400" hangingPunct="1">
              <a:lnSpc>
                <a:spcPct val="150000"/>
              </a:lnSpc>
              <a:spcBef>
                <a:spcPts val="1000"/>
              </a:spcBef>
              <a:buClrTx/>
              <a:buSzTx/>
              <a:buNone/>
            </a:pPr>
            <a:endParaRPr lang="es-ES" sz="4400" b="1" kern="1200" dirty="0">
              <a:solidFill>
                <a:schemeClr val="tx1"/>
              </a:solidFill>
              <a:latin typeface="Arial" panose="020B0604020202020204" pitchFamily="34" charset="0"/>
              <a:ea typeface="+mn-ea"/>
              <a:cs typeface="Arial" panose="020B0604020202020204" pitchFamily="34" charset="0"/>
            </a:endParaRPr>
          </a:p>
          <a:p>
            <a:pPr marL="0" indent="0" algn="just" defTabSz="914400" hangingPunct="1">
              <a:lnSpc>
                <a:spcPct val="150000"/>
              </a:lnSpc>
              <a:spcBef>
                <a:spcPts val="1000"/>
              </a:spcBef>
              <a:buClrTx/>
              <a:buSzTx/>
              <a:buNone/>
            </a:pPr>
            <a:endParaRPr lang="es-ES" sz="4400" b="1" kern="1200" dirty="0">
              <a:solidFill>
                <a:schemeClr val="tx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83870679"/>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Editorial">
  <a:themeElements>
    <a:clrScheme name="Editorial">
      <a:dk1>
        <a:srgbClr val="324863"/>
      </a:dk1>
      <a:lt1>
        <a:srgbClr val="634D31"/>
      </a:lt1>
      <a:dk2>
        <a:srgbClr val="615F5C"/>
      </a:dk2>
      <a:lt2>
        <a:srgbClr val="D6D3CB"/>
      </a:lt2>
      <a:accent1>
        <a:srgbClr val="4D76A4"/>
      </a:accent1>
      <a:accent2>
        <a:srgbClr val="729460"/>
      </a:accent2>
      <a:accent3>
        <a:srgbClr val="D6AD40"/>
      </a:accent3>
      <a:accent4>
        <a:srgbClr val="DC7D39"/>
      </a:accent4>
      <a:accent5>
        <a:srgbClr val="C36061"/>
      </a:accent5>
      <a:accent6>
        <a:srgbClr val="7E649B"/>
      </a:accent6>
      <a:hlink>
        <a:srgbClr val="0000FF"/>
      </a:hlink>
      <a:folHlink>
        <a:srgbClr val="FF00FF"/>
      </a:folHlink>
    </a:clrScheme>
    <a:fontScheme name="Editorial">
      <a:majorFont>
        <a:latin typeface="Didot"/>
        <a:ea typeface="Didot"/>
        <a:cs typeface="Didot"/>
      </a:majorFont>
      <a:minorFont>
        <a:latin typeface="Didot"/>
        <a:ea typeface="Didot"/>
        <a:cs typeface="Didot"/>
      </a:minorFont>
    </a:fontScheme>
    <a:fmtScheme name="Edito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hueOff val="109193"/>
              <a:satOff val="-4874"/>
              <a:lumOff val="12971"/>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324863"/>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Editorial">
  <a:themeElements>
    <a:clrScheme name="Editorial">
      <a:dk1>
        <a:srgbClr val="000000"/>
      </a:dk1>
      <a:lt1>
        <a:srgbClr val="FFFFFF"/>
      </a:lt1>
      <a:dk2>
        <a:srgbClr val="615F5C"/>
      </a:dk2>
      <a:lt2>
        <a:srgbClr val="D6D3CB"/>
      </a:lt2>
      <a:accent1>
        <a:srgbClr val="4D76A4"/>
      </a:accent1>
      <a:accent2>
        <a:srgbClr val="729460"/>
      </a:accent2>
      <a:accent3>
        <a:srgbClr val="D6AD40"/>
      </a:accent3>
      <a:accent4>
        <a:srgbClr val="DC7D39"/>
      </a:accent4>
      <a:accent5>
        <a:srgbClr val="C36061"/>
      </a:accent5>
      <a:accent6>
        <a:srgbClr val="7E649B"/>
      </a:accent6>
      <a:hlink>
        <a:srgbClr val="0000FF"/>
      </a:hlink>
      <a:folHlink>
        <a:srgbClr val="FF00FF"/>
      </a:folHlink>
    </a:clrScheme>
    <a:fontScheme name="Editorial">
      <a:majorFont>
        <a:latin typeface="Didot"/>
        <a:ea typeface="Didot"/>
        <a:cs typeface="Didot"/>
      </a:majorFont>
      <a:minorFont>
        <a:latin typeface="Didot"/>
        <a:ea typeface="Didot"/>
        <a:cs typeface="Didot"/>
      </a:minorFont>
    </a:fontScheme>
    <a:fmtScheme name="Edito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hueOff val="109193"/>
              <a:satOff val="-4874"/>
              <a:lumOff val="12971"/>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324863"/>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3597</TotalTime>
  <Words>811</Words>
  <Application>Microsoft Office PowerPoint</Application>
  <PresentationFormat>Personalizado</PresentationFormat>
  <Paragraphs>56</Paragraphs>
  <Slides>9</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9</vt:i4>
      </vt:variant>
    </vt:vector>
  </HeadingPairs>
  <TitlesOfParts>
    <vt:vector size="17" baseType="lpstr">
      <vt:lpstr>Arial</vt:lpstr>
      <vt:lpstr>Calibri</vt:lpstr>
      <vt:lpstr>Didot</vt:lpstr>
      <vt:lpstr>Helvetica</vt:lpstr>
      <vt:lpstr>Helvetica Neue</vt:lpstr>
      <vt:lpstr>Palatino</vt:lpstr>
      <vt:lpstr>Zapf Dingbats</vt:lpstr>
      <vt:lpstr>Editorial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Reina Maria Montes  De Oca Rodriguez</cp:lastModifiedBy>
  <cp:revision>34</cp:revision>
  <dcterms:modified xsi:type="dcterms:W3CDTF">2023-06-21T02:47:28Z</dcterms:modified>
</cp:coreProperties>
</file>